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443126-8DAB-4317-A47D-23D86E5A5096}" type="datetimeFigureOut">
              <a:rPr lang="en-US" smtClean="0"/>
              <a:pPr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3BB8A8-CA92-49D7-9D52-8CEDAE31F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382000" cy="1752600"/>
          </a:xfrm>
        </p:spPr>
        <p:txBody>
          <a:bodyPr>
            <a:normAutofit fontScale="90000"/>
          </a:bodyPr>
          <a:lstStyle/>
          <a:p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       </a:t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BODY AREA NETWORK FOR</a:t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             DEVICE CONTROL…… </a:t>
            </a:r>
            <a:b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b="0" i="1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 				under   </a:t>
            </a:r>
            <a:r>
              <a:rPr lang="en-US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network security</a:t>
            </a:r>
            <a:r>
              <a:rPr lang="en-US" b="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/>
            </a:r>
            <a:br>
              <a:rPr lang="en-US" b="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Rounded MT Bold" pitchFamily="34" charset="0"/>
              </a:rPr>
            </a:br>
            <a:endParaRPr lang="en-US" b="0" i="1" dirty="0">
              <a:solidFill>
                <a:schemeClr val="accent3">
                  <a:lumMod val="60000"/>
                  <a:lumOff val="4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886200"/>
            <a:ext cx="66294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 </a:t>
            </a:r>
          </a:p>
          <a:p>
            <a:r>
              <a:rPr lang="en-US" dirty="0" smtClean="0"/>
              <a:t>                        PRESENTED BY,    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 E.GAYATRI                 R.SRI LALITHA KRISHNA</a:t>
            </a:r>
          </a:p>
          <a:p>
            <a:r>
              <a:rPr lang="en-US" dirty="0" smtClean="0"/>
              <a:t>   093R1A1213                        093R1A1237</a:t>
            </a:r>
          </a:p>
          <a:p>
            <a:endParaRPr lang="en-US" dirty="0" smtClean="0"/>
          </a:p>
          <a:p>
            <a:r>
              <a:rPr lang="en-US" dirty="0" smtClean="0"/>
              <a:t>RAMIREDDY SUBBARAMI REDDY ENGG. COLLEGE</a:t>
            </a:r>
          </a:p>
          <a:p>
            <a:r>
              <a:rPr lang="en-US" dirty="0" smtClean="0"/>
              <a:t>         KADANUTHALA,SPSR NELLORE  DT.</a:t>
            </a:r>
          </a:p>
        </p:txBody>
      </p:sp>
      <p:pic>
        <p:nvPicPr>
          <p:cNvPr id="4" name="Picture 2" descr="rsrlogo"/>
          <p:cNvPicPr>
            <a:picLocks noChangeAspect="1" noChangeArrowheads="1"/>
          </p:cNvPicPr>
          <p:nvPr/>
        </p:nvPicPr>
        <p:blipFill>
          <a:blip r:embed="rId2"/>
          <a:srcRect l="7143" t="3333" r="2380" b="3333"/>
          <a:stretch>
            <a:fillRect/>
          </a:stretch>
        </p:blipFill>
        <p:spPr bwMode="auto">
          <a:xfrm>
            <a:off x="3576636" y="1828800"/>
            <a:ext cx="3357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Conclusion: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848600" cy="5102352"/>
          </a:xfrm>
        </p:spPr>
        <p:txBody>
          <a:bodyPr>
            <a:normAutofit/>
          </a:bodyPr>
          <a:lstStyle/>
          <a:p>
            <a:r>
              <a:rPr lang="en-US" dirty="0" smtClean="0"/>
              <a:t>The prototype is going to be evaluated in clinical practice after it delivered promising results during lab testing.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could be possible to navigate the mouse cursor by eye movements  and to emulate the left and right mouse click with the help of the EMG modules.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flowerva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981200"/>
            <a:ext cx="32766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9600" i="1" kern="10" dirty="0" smtClean="0">
                <a:ln w="9525">
                  <a:noFill/>
                  <a:round/>
                  <a:headEnd/>
                  <a:tailEnd/>
                </a:ln>
                <a:latin typeface="Monotype Corsiva"/>
              </a:rPr>
              <a:t>   Thank </a:t>
            </a:r>
          </a:p>
          <a:p>
            <a:pPr>
              <a:buNone/>
            </a:pPr>
            <a:r>
              <a:rPr lang="en-US" sz="9600" i="1" kern="10" dirty="0" smtClean="0">
                <a:ln w="9525">
                  <a:noFill/>
                  <a:round/>
                  <a:headEnd/>
                  <a:tailEnd/>
                </a:ln>
                <a:latin typeface="Monotype Corsiva"/>
              </a:rPr>
              <a:t>   You!!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610600" cy="5864352"/>
          </a:xfrm>
        </p:spPr>
        <p:txBody>
          <a:bodyPr/>
          <a:lstStyle/>
          <a:p>
            <a:r>
              <a:rPr lang="en-US" b="1" i="1" u="sng" dirty="0" smtClean="0"/>
              <a:t>Introduction:</a:t>
            </a:r>
          </a:p>
          <a:p>
            <a:pPr>
              <a:buNone/>
            </a:pPr>
            <a:r>
              <a:rPr lang="en-US" dirty="0" smtClean="0"/>
              <a:t>           </a:t>
            </a:r>
          </a:p>
          <a:p>
            <a:pPr>
              <a:buNone/>
            </a:pPr>
            <a:r>
              <a:rPr lang="en-US" dirty="0" smtClean="0"/>
              <a:t>        Body Area Network(BAN) concepts in the field of           rehabilitation technology to control devices like computer mouse emulators or nurse calling systems in hospitals.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By applying EMG activated devices on defined muscle groups the patients can interact with their surrounding using environmental control devices which are operated by the EMG device.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14" name="5-Point Star 13"/>
          <p:cNvSpPr/>
          <p:nvPr/>
        </p:nvSpPr>
        <p:spPr>
          <a:xfrm>
            <a:off x="609600" y="1600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609600" y="32004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sz="2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Body Area Networks:</a:t>
            </a:r>
            <a:endParaRPr lang="en-US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6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Body Area Network BAN - a base technology  for permanent monitoring and logging of vital signs is a proven method of supervising   the diseases.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The basic concept of BAN is the fusion of both ideas: a set of mobile,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enable transfer of vital parameters between the    patient´s location and the clinic or the doctor in charge.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762000" y="1371600"/>
            <a:ext cx="3048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838200" y="3276600"/>
            <a:ext cx="228600" cy="304800"/>
          </a:xfrm>
          <a:prstGeom prst="star5">
            <a:avLst>
              <a:gd name="adj" fmla="val 2183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838200" y="4648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75438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FRAME WORK OF BAN:</a:t>
            </a:r>
            <a:r>
              <a:rPr lang="en-US" sz="2700" b="1" i="1" u="sng" dirty="0" smtClean="0"/>
              <a:t/>
            </a:r>
            <a:br>
              <a:rPr lang="en-US" sz="2700" b="1" i="1" u="sng" dirty="0" smtClean="0"/>
            </a:br>
            <a:endParaRPr lang="en-US" sz="2700" b="1" i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The body-area network consists of two small wireless sensor nodes that communicate to a PC acting as a base station.</a:t>
            </a:r>
          </a:p>
          <a:p>
            <a:pPr>
              <a:buNone/>
            </a:pPr>
            <a:r>
              <a:rPr lang="en-US" dirty="0" smtClean="0"/>
              <a:t>     1.chest belt-measure the </a:t>
            </a:r>
          </a:p>
          <a:p>
            <a:pPr>
              <a:buNone/>
            </a:pPr>
            <a:r>
              <a:rPr lang="en-US" dirty="0" smtClean="0"/>
              <a:t>         respiration of a body</a:t>
            </a:r>
          </a:p>
          <a:p>
            <a:pPr>
              <a:buNone/>
            </a:pPr>
            <a:r>
              <a:rPr lang="en-US" dirty="0" smtClean="0"/>
              <a:t>     2.wrist band-commercial </a:t>
            </a:r>
          </a:p>
          <a:p>
            <a:pPr>
              <a:buNone/>
            </a:pPr>
            <a:r>
              <a:rPr lang="en-US" dirty="0" smtClean="0"/>
              <a:t>        sensor for skin temperature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The entire system consumes twenty times less power than a comparable Bluetooth device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828800"/>
            <a:ext cx="26670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Point Star 6"/>
          <p:cNvSpPr/>
          <p:nvPr/>
        </p:nvSpPr>
        <p:spPr>
          <a:xfrm>
            <a:off x="838200" y="1219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914400" y="5029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19400"/>
            <a:ext cx="251460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514600"/>
            <a:ext cx="237664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305800" cy="6477000"/>
          </a:xfrm>
        </p:spPr>
        <p:txBody>
          <a:bodyPr/>
          <a:lstStyle/>
          <a:p>
            <a:r>
              <a:rPr lang="en-US" dirty="0" smtClean="0"/>
              <a:t>A body-area network that measures four body parameters to detect a person’s emotional state.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Body Sensor Network:</a:t>
            </a:r>
          </a:p>
          <a:p>
            <a:endParaRPr lang="en-US" dirty="0" smtClean="0"/>
          </a:p>
          <a:p>
            <a:pPr lvl="0">
              <a:buNone/>
            </a:pPr>
            <a:r>
              <a:rPr lang="en-US" dirty="0" smtClean="0"/>
              <a:t>  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u="sng" dirty="0" smtClean="0"/>
              <a:t>Wearable Audio: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5181600" cy="60167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i="1" u="sng" dirty="0" smtClean="0"/>
          </a:p>
          <a:p>
            <a:pPr>
              <a:buNone/>
            </a:pPr>
            <a:endParaRPr lang="en-US" b="1" i="1" u="sng" dirty="0" smtClean="0"/>
          </a:p>
          <a:p>
            <a:pPr lvl="0"/>
            <a:r>
              <a:rPr lang="en-US" dirty="0" smtClean="0"/>
              <a:t>Central device is headset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Network load &lt; 500 kbps</a:t>
            </a:r>
            <a:endParaRPr lang="en-US" b="1" i="1" u="sng" dirty="0" smtClean="0"/>
          </a:p>
          <a:p>
            <a:pPr>
              <a:buNone/>
            </a:pPr>
            <a:endParaRPr lang="en-US" b="1" i="1" u="sng" dirty="0" smtClean="0"/>
          </a:p>
          <a:p>
            <a:pPr>
              <a:buNone/>
            </a:pPr>
            <a:r>
              <a:rPr lang="en-US" b="1" i="1" u="sng" dirty="0" smtClean="0"/>
              <a:t>Mobile Device Centric:</a:t>
            </a:r>
            <a:endParaRPr lang="en-US" dirty="0" smtClean="0"/>
          </a:p>
          <a:p>
            <a:endParaRPr lang="en-US" dirty="0" smtClean="0"/>
          </a:p>
          <a:p>
            <a:pPr lvl="0"/>
            <a:r>
              <a:rPr lang="en-US" dirty="0" smtClean="0"/>
              <a:t>Mobile terminal is central point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Network load &lt; 500 kbps.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6858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2766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828800"/>
            <a:ext cx="2667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5940552"/>
          </a:xfrm>
        </p:spPr>
        <p:txBody>
          <a:bodyPr/>
          <a:lstStyle/>
          <a:p>
            <a:pPr>
              <a:buNone/>
            </a:pPr>
            <a:r>
              <a:rPr lang="en-US" b="1" i="1" u="sng" dirty="0" smtClean="0"/>
              <a:t>Personal Video: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Central device is video camera</a:t>
            </a:r>
          </a:p>
          <a:p>
            <a:pPr lvl="0">
              <a:buNone/>
            </a:pPr>
            <a:r>
              <a:rPr lang="en-US" dirty="0" smtClean="0"/>
              <a:t>      </a:t>
            </a:r>
          </a:p>
          <a:p>
            <a:pPr lvl="0">
              <a:buNone/>
            </a:pPr>
            <a:r>
              <a:rPr lang="en-US" dirty="0" smtClean="0"/>
              <a:t>     Camera sensor, recording, display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Stream video content SDTV, HDTV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GB" dirty="0" smtClean="0"/>
              <a:t>Total traffic load: 10 – 60 Mbps.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14400"/>
          </a:xfrm>
        </p:spPr>
        <p:txBody>
          <a:bodyPr/>
          <a:lstStyle/>
          <a:p>
            <a:r>
              <a:rPr lang="en-US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Materials :</a:t>
            </a:r>
            <a:endParaRPr lang="en-US" sz="2800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Materials used in this are Ag-</a:t>
            </a:r>
            <a:r>
              <a:rPr lang="en-US" dirty="0" err="1" smtClean="0"/>
              <a:t>Agcl</a:t>
            </a:r>
            <a:r>
              <a:rPr lang="en-US" dirty="0" smtClean="0"/>
              <a:t> electrodes in recording the EMG signals.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bio-amplifiers are used for the amplification purpose . </a:t>
            </a:r>
          </a:p>
          <a:p>
            <a:pPr>
              <a:buNone/>
            </a:pPr>
            <a:endParaRPr lang="en-US" b="1" i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METHODS: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--</a:t>
            </a:r>
            <a:r>
              <a:rPr lang="en-US" dirty="0" smtClean="0"/>
              <a:t>BLUETOOTH </a:t>
            </a:r>
          </a:p>
          <a:p>
            <a:pPr>
              <a:buNone/>
            </a:pPr>
            <a:r>
              <a:rPr lang="en-US" dirty="0" smtClean="0"/>
              <a:t>--</a:t>
            </a:r>
            <a:r>
              <a:rPr lang="en-US" dirty="0" err="1" smtClean="0"/>
              <a:t>Zigbee</a:t>
            </a:r>
            <a:r>
              <a:rPr lang="en-US" dirty="0" smtClean="0"/>
              <a:t> Alliance 802.15.4</a:t>
            </a:r>
          </a:p>
          <a:p>
            <a:pPr>
              <a:buNone/>
            </a:pPr>
            <a:r>
              <a:rPr lang="en-US" dirty="0" smtClean="0"/>
              <a:t>--any communication system like above which can </a:t>
            </a:r>
          </a:p>
          <a:p>
            <a:pPr>
              <a:buNone/>
            </a:pPr>
            <a:r>
              <a:rPr lang="en-US" dirty="0" smtClean="0"/>
              <a:t>Obey BAN </a:t>
            </a:r>
            <a:r>
              <a:rPr lang="en-US" dirty="0" err="1" smtClean="0"/>
              <a:t>protocal</a:t>
            </a:r>
            <a:r>
              <a:rPr lang="en-US" dirty="0" smtClean="0"/>
              <a:t> and its frequencies.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077200" cy="517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>
                <a:sym typeface="Wingdings" pitchFamily="2" charset="2"/>
              </a:rPr>
              <a:t></a:t>
            </a:r>
            <a:r>
              <a:rPr lang="en-US" sz="2200" dirty="0" smtClean="0"/>
              <a:t>Devices are </a:t>
            </a:r>
            <a:r>
              <a:rPr lang="en-US" sz="2200" dirty="0" err="1" smtClean="0"/>
              <a:t>equiped</a:t>
            </a:r>
            <a:r>
              <a:rPr lang="en-US" sz="2200" dirty="0" smtClean="0"/>
              <a:t> with an </a:t>
            </a:r>
            <a:r>
              <a:rPr lang="en-US" sz="2200" dirty="0" err="1" smtClean="0"/>
              <a:t>Adcon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       addLink868 half duplex RF module.</a:t>
            </a:r>
          </a:p>
          <a:p>
            <a:pPr>
              <a:buNone/>
            </a:pPr>
            <a:r>
              <a:rPr lang="en-US" sz="2200" dirty="0" smtClean="0"/>
              <a:t>         </a:t>
            </a:r>
          </a:p>
          <a:p>
            <a:pPr>
              <a:buNone/>
            </a:pPr>
            <a:r>
              <a:rPr lang="en-US" sz="2200" dirty="0" smtClean="0">
                <a:sym typeface="Wingdings" pitchFamily="2" charset="2"/>
              </a:rPr>
              <a:t></a:t>
            </a:r>
            <a:r>
              <a:rPr lang="en-US" sz="2200" dirty="0" smtClean="0"/>
              <a:t> A pushbutton on the module allows to </a:t>
            </a:r>
          </a:p>
          <a:p>
            <a:pPr>
              <a:buNone/>
            </a:pPr>
            <a:r>
              <a:rPr lang="en-US" sz="2200" dirty="0" smtClean="0"/>
              <a:t>        send a request message on the net </a:t>
            </a:r>
            <a:r>
              <a:rPr lang="en-US" sz="2200" dirty="0" err="1" smtClean="0"/>
              <a:t>containin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       the device ID.  </a:t>
            </a:r>
          </a:p>
          <a:p>
            <a:pPr>
              <a:buNone/>
            </a:pPr>
            <a:endParaRPr lang="en-US" sz="22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200" dirty="0" smtClean="0">
                <a:sym typeface="Wingdings" pitchFamily="2" charset="2"/>
              </a:rPr>
              <a:t></a:t>
            </a:r>
            <a:r>
              <a:rPr lang="en-US" sz="2200" dirty="0" smtClean="0"/>
              <a:t>The EEPROM can be loaded on the PC</a:t>
            </a:r>
          </a:p>
          <a:p>
            <a:pPr>
              <a:buNone/>
            </a:pPr>
            <a:r>
              <a:rPr lang="en-US" sz="2200" dirty="0" smtClean="0"/>
              <a:t>        via a special software and a USB dongle.</a:t>
            </a:r>
            <a:endParaRPr lang="en-US" sz="2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228</TotalTime>
  <Words>445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                                  BODY AREA NETWORK FOR              DEVICE CONTROL……       under   network security </vt:lpstr>
      <vt:lpstr>        </vt:lpstr>
      <vt:lpstr>Body Area Networks:</vt:lpstr>
      <vt:lpstr>                      FRAME WORK OF BAN: </vt:lpstr>
      <vt:lpstr>Slide 5</vt:lpstr>
      <vt:lpstr>Wearable Audio: </vt:lpstr>
      <vt:lpstr>Slide 7</vt:lpstr>
      <vt:lpstr>Materials :</vt:lpstr>
      <vt:lpstr>Results: </vt:lpstr>
      <vt:lpstr>Conclusion: 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BODY AREA NETWORK                         FOR           DEVICE CONTROL </dc:title>
  <dc:creator>Gayathri</dc:creator>
  <cp:lastModifiedBy>Gayathri</cp:lastModifiedBy>
  <cp:revision>37</cp:revision>
  <dcterms:created xsi:type="dcterms:W3CDTF">2012-08-31T03:13:12Z</dcterms:created>
  <dcterms:modified xsi:type="dcterms:W3CDTF">2012-09-07T14:05:05Z</dcterms:modified>
</cp:coreProperties>
</file>