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61" r:id="rId4"/>
    <p:sldId id="260" r:id="rId5"/>
    <p:sldId id="263" r:id="rId6"/>
    <p:sldId id="264" r:id="rId7"/>
    <p:sldId id="259" r:id="rId8"/>
    <p:sldId id="262" r:id="rId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70100"/>
    <a:srgbClr val="2D00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7087" autoAdjust="0"/>
    <p:restoredTop sz="94824" autoAdjust="0"/>
  </p:normalViewPr>
  <p:slideViewPr>
    <p:cSldViewPr snapToGrid="0" snapToObjects="1">
      <p:cViewPr>
        <p:scale>
          <a:sx n="100" d="100"/>
          <a:sy n="100" d="100"/>
        </p:scale>
        <p:origin x="-1792" y="3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presProps" Target="presProps.xml"/><Relationship Id="rId12" Type="http://schemas.openxmlformats.org/officeDocument/2006/relationships/viewProps" Target="viewProps.xml"/><Relationship Id="rId13" Type="http://schemas.openxmlformats.org/officeDocument/2006/relationships/theme" Target="theme/theme1.xml"/><Relationship Id="rId14"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printerSettings" Target="printerSettings/printerSettings1.bin"/></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D33DC2F-A83D-8B4D-A408-DC2EBDCA1999}" type="datetimeFigureOut">
              <a:rPr lang="en-US" smtClean="0"/>
              <a:t>13/11/14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1729B1-6E31-AF45-A61E-CEE1E5A707A9}" type="slidenum">
              <a:rPr lang="en-US" smtClean="0"/>
              <a:t>‹#›</a:t>
            </a:fld>
            <a:endParaRPr lang="en-US"/>
          </a:p>
        </p:txBody>
      </p:sp>
    </p:spTree>
    <p:extLst>
      <p:ext uri="{BB962C8B-B14F-4D97-AF65-F5344CB8AC3E}">
        <p14:creationId xmlns:p14="http://schemas.microsoft.com/office/powerpoint/2010/main" val="9820860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D33DC2F-A83D-8B4D-A408-DC2EBDCA1999}" type="datetimeFigureOut">
              <a:rPr lang="en-US" smtClean="0"/>
              <a:t>13/11/14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1729B1-6E31-AF45-A61E-CEE1E5A707A9}" type="slidenum">
              <a:rPr lang="en-US" smtClean="0"/>
              <a:t>‹#›</a:t>
            </a:fld>
            <a:endParaRPr lang="en-US"/>
          </a:p>
        </p:txBody>
      </p:sp>
    </p:spTree>
    <p:extLst>
      <p:ext uri="{BB962C8B-B14F-4D97-AF65-F5344CB8AC3E}">
        <p14:creationId xmlns:p14="http://schemas.microsoft.com/office/powerpoint/2010/main" val="14845103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D33DC2F-A83D-8B4D-A408-DC2EBDCA1999}" type="datetimeFigureOut">
              <a:rPr lang="en-US" smtClean="0"/>
              <a:t>13/11/14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1729B1-6E31-AF45-A61E-CEE1E5A707A9}" type="slidenum">
              <a:rPr lang="en-US" smtClean="0"/>
              <a:t>‹#›</a:t>
            </a:fld>
            <a:endParaRPr lang="en-US"/>
          </a:p>
        </p:txBody>
      </p:sp>
    </p:spTree>
    <p:extLst>
      <p:ext uri="{BB962C8B-B14F-4D97-AF65-F5344CB8AC3E}">
        <p14:creationId xmlns:p14="http://schemas.microsoft.com/office/powerpoint/2010/main" val="18056308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D33DC2F-A83D-8B4D-A408-DC2EBDCA1999}" type="datetimeFigureOut">
              <a:rPr lang="en-US" smtClean="0"/>
              <a:t>13/11/14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1729B1-6E31-AF45-A61E-CEE1E5A707A9}" type="slidenum">
              <a:rPr lang="en-US" smtClean="0"/>
              <a:t>‹#›</a:t>
            </a:fld>
            <a:endParaRPr lang="en-US"/>
          </a:p>
        </p:txBody>
      </p:sp>
    </p:spTree>
    <p:extLst>
      <p:ext uri="{BB962C8B-B14F-4D97-AF65-F5344CB8AC3E}">
        <p14:creationId xmlns:p14="http://schemas.microsoft.com/office/powerpoint/2010/main" val="39368499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D33DC2F-A83D-8B4D-A408-DC2EBDCA1999}" type="datetimeFigureOut">
              <a:rPr lang="en-US" smtClean="0"/>
              <a:t>13/11/14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1729B1-6E31-AF45-A61E-CEE1E5A707A9}" type="slidenum">
              <a:rPr lang="en-US" smtClean="0"/>
              <a:t>‹#›</a:t>
            </a:fld>
            <a:endParaRPr lang="en-US"/>
          </a:p>
        </p:txBody>
      </p:sp>
    </p:spTree>
    <p:extLst>
      <p:ext uri="{BB962C8B-B14F-4D97-AF65-F5344CB8AC3E}">
        <p14:creationId xmlns:p14="http://schemas.microsoft.com/office/powerpoint/2010/main" val="23442090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D33DC2F-A83D-8B4D-A408-DC2EBDCA1999}" type="datetimeFigureOut">
              <a:rPr lang="en-US" smtClean="0"/>
              <a:t>13/11/14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1729B1-6E31-AF45-A61E-CEE1E5A707A9}" type="slidenum">
              <a:rPr lang="en-US" smtClean="0"/>
              <a:t>‹#›</a:t>
            </a:fld>
            <a:endParaRPr lang="en-US"/>
          </a:p>
        </p:txBody>
      </p:sp>
    </p:spTree>
    <p:extLst>
      <p:ext uri="{BB962C8B-B14F-4D97-AF65-F5344CB8AC3E}">
        <p14:creationId xmlns:p14="http://schemas.microsoft.com/office/powerpoint/2010/main" val="8095988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D33DC2F-A83D-8B4D-A408-DC2EBDCA1999}" type="datetimeFigureOut">
              <a:rPr lang="en-US" smtClean="0"/>
              <a:t>13/11/14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71729B1-6E31-AF45-A61E-CEE1E5A707A9}" type="slidenum">
              <a:rPr lang="en-US" smtClean="0"/>
              <a:t>‹#›</a:t>
            </a:fld>
            <a:endParaRPr lang="en-US"/>
          </a:p>
        </p:txBody>
      </p:sp>
    </p:spTree>
    <p:extLst>
      <p:ext uri="{BB962C8B-B14F-4D97-AF65-F5344CB8AC3E}">
        <p14:creationId xmlns:p14="http://schemas.microsoft.com/office/powerpoint/2010/main" val="35841946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D33DC2F-A83D-8B4D-A408-DC2EBDCA1999}" type="datetimeFigureOut">
              <a:rPr lang="en-US" smtClean="0"/>
              <a:t>13/11/14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71729B1-6E31-AF45-A61E-CEE1E5A707A9}" type="slidenum">
              <a:rPr lang="en-US" smtClean="0"/>
              <a:t>‹#›</a:t>
            </a:fld>
            <a:endParaRPr lang="en-US"/>
          </a:p>
        </p:txBody>
      </p:sp>
    </p:spTree>
    <p:extLst>
      <p:ext uri="{BB962C8B-B14F-4D97-AF65-F5344CB8AC3E}">
        <p14:creationId xmlns:p14="http://schemas.microsoft.com/office/powerpoint/2010/main" val="20527300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D33DC2F-A83D-8B4D-A408-DC2EBDCA1999}" type="datetimeFigureOut">
              <a:rPr lang="en-US" smtClean="0"/>
              <a:t>13/11/14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71729B1-6E31-AF45-A61E-CEE1E5A707A9}" type="slidenum">
              <a:rPr lang="en-US" smtClean="0"/>
              <a:t>‹#›</a:t>
            </a:fld>
            <a:endParaRPr lang="en-US"/>
          </a:p>
        </p:txBody>
      </p:sp>
    </p:spTree>
    <p:extLst>
      <p:ext uri="{BB962C8B-B14F-4D97-AF65-F5344CB8AC3E}">
        <p14:creationId xmlns:p14="http://schemas.microsoft.com/office/powerpoint/2010/main" val="20969292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D33DC2F-A83D-8B4D-A408-DC2EBDCA1999}" type="datetimeFigureOut">
              <a:rPr lang="en-US" smtClean="0"/>
              <a:t>13/11/14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1729B1-6E31-AF45-A61E-CEE1E5A707A9}" type="slidenum">
              <a:rPr lang="en-US" smtClean="0"/>
              <a:t>‹#›</a:t>
            </a:fld>
            <a:endParaRPr lang="en-US"/>
          </a:p>
        </p:txBody>
      </p:sp>
    </p:spTree>
    <p:extLst>
      <p:ext uri="{BB962C8B-B14F-4D97-AF65-F5344CB8AC3E}">
        <p14:creationId xmlns:p14="http://schemas.microsoft.com/office/powerpoint/2010/main" val="24667263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D33DC2F-A83D-8B4D-A408-DC2EBDCA1999}" type="datetimeFigureOut">
              <a:rPr lang="en-US" smtClean="0"/>
              <a:t>13/11/14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1729B1-6E31-AF45-A61E-CEE1E5A707A9}" type="slidenum">
              <a:rPr lang="en-US" smtClean="0"/>
              <a:t>‹#›</a:t>
            </a:fld>
            <a:endParaRPr lang="en-US"/>
          </a:p>
        </p:txBody>
      </p:sp>
    </p:spTree>
    <p:extLst>
      <p:ext uri="{BB962C8B-B14F-4D97-AF65-F5344CB8AC3E}">
        <p14:creationId xmlns:p14="http://schemas.microsoft.com/office/powerpoint/2010/main" val="26957293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33DC2F-A83D-8B4D-A408-DC2EBDCA1999}" type="datetimeFigureOut">
              <a:rPr lang="en-US" smtClean="0"/>
              <a:t>13/11/14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71729B1-6E31-AF45-A61E-CEE1E5A707A9}" type="slidenum">
              <a:rPr lang="en-US" smtClean="0"/>
              <a:t>‹#›</a:t>
            </a:fld>
            <a:endParaRPr lang="en-US"/>
          </a:p>
        </p:txBody>
      </p:sp>
    </p:spTree>
    <p:extLst>
      <p:ext uri="{BB962C8B-B14F-4D97-AF65-F5344CB8AC3E}">
        <p14:creationId xmlns:p14="http://schemas.microsoft.com/office/powerpoint/2010/main" val="42052470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g"/></Relationships>
</file>

<file path=ppt/slides/_rels/slide8.xml.rels><?xml version="1.0" encoding="UTF-8" standalone="yes"?>
<Relationships xmlns="http://schemas.openxmlformats.org/package/2006/relationships"><Relationship Id="rId3" Type="http://schemas.openxmlformats.org/officeDocument/2006/relationships/hyperlink" Target="mailto:picedit4u@gmail.com?subject=Image%20Editing%20Query" TargetMode="External"/><Relationship Id="rId4" Type="http://schemas.openxmlformats.org/officeDocument/2006/relationships/hyperlink" Target="http://www.picedit4u.com" TargetMode="External"/><Relationship Id="rId5"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1-slid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2" name="TextBox 11"/>
          <p:cNvSpPr txBox="1"/>
          <p:nvPr/>
        </p:nvSpPr>
        <p:spPr>
          <a:xfrm>
            <a:off x="2313024" y="1642876"/>
            <a:ext cx="4419825" cy="677108"/>
          </a:xfrm>
          <a:prstGeom prst="rect">
            <a:avLst/>
          </a:prstGeom>
          <a:noFill/>
        </p:spPr>
        <p:txBody>
          <a:bodyPr wrap="square" rtlCol="0" anchor="ctr">
            <a:spAutoFit/>
          </a:bodyPr>
          <a:lstStyle/>
          <a:p>
            <a:r>
              <a:rPr lang="en-US" sz="3800" dirty="0" smtClean="0">
                <a:latin typeface="American Typewriter"/>
                <a:cs typeface="American Typewriter"/>
              </a:rPr>
              <a:t>You Click We Edit</a:t>
            </a:r>
            <a:endParaRPr lang="en-US" sz="3800" dirty="0">
              <a:latin typeface="American Typewriter"/>
              <a:cs typeface="American Typewriter"/>
            </a:endParaRPr>
          </a:p>
        </p:txBody>
      </p:sp>
      <p:cxnSp>
        <p:nvCxnSpPr>
          <p:cNvPr id="16" name="Straight Connector 15"/>
          <p:cNvCxnSpPr/>
          <p:nvPr/>
        </p:nvCxnSpPr>
        <p:spPr>
          <a:xfrm>
            <a:off x="2258564" y="1676586"/>
            <a:ext cx="188132" cy="0"/>
          </a:xfrm>
          <a:prstGeom prst="line">
            <a:avLst/>
          </a:prstGeom>
          <a:ln w="12700" cmpd="sng">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a:xfrm>
            <a:off x="2251365" y="1665788"/>
            <a:ext cx="0" cy="182358"/>
          </a:xfrm>
          <a:prstGeom prst="line">
            <a:avLst/>
          </a:prstGeom>
          <a:ln w="12700" cmpd="sng">
            <a:solidFill>
              <a:srgbClr val="000000"/>
            </a:solidFill>
          </a:ln>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rot="16200000">
            <a:off x="6489176" y="2223783"/>
            <a:ext cx="188132" cy="0"/>
          </a:xfrm>
          <a:prstGeom prst="line">
            <a:avLst/>
          </a:prstGeom>
          <a:ln w="12700" cmpd="sng">
            <a:solidFill>
              <a:schemeClr val="tx1"/>
            </a:solidFill>
          </a:ln>
        </p:spPr>
        <p:style>
          <a:lnRef idx="1">
            <a:schemeClr val="dk1"/>
          </a:lnRef>
          <a:fillRef idx="0">
            <a:schemeClr val="dk1"/>
          </a:fillRef>
          <a:effectRef idx="0">
            <a:schemeClr val="dk1"/>
          </a:effectRef>
          <a:fontRef idx="minor">
            <a:schemeClr val="tx1"/>
          </a:fontRef>
        </p:style>
      </p:cxnSp>
      <p:cxnSp>
        <p:nvCxnSpPr>
          <p:cNvPr id="23" name="Straight Connector 22"/>
          <p:cNvCxnSpPr/>
          <p:nvPr/>
        </p:nvCxnSpPr>
        <p:spPr>
          <a:xfrm rot="16200000">
            <a:off x="6490444" y="2229741"/>
            <a:ext cx="0" cy="165780"/>
          </a:xfrm>
          <a:prstGeom prst="line">
            <a:avLst/>
          </a:prstGeom>
          <a:ln w="12700" cmpd="sng">
            <a:solidFill>
              <a:srgbClr val="000000"/>
            </a:solidFill>
          </a:ln>
        </p:spPr>
        <p:style>
          <a:lnRef idx="1">
            <a:schemeClr val="dk1"/>
          </a:lnRef>
          <a:fillRef idx="0">
            <a:schemeClr val="dk1"/>
          </a:fillRef>
          <a:effectRef idx="0">
            <a:schemeClr val="dk1"/>
          </a:effectRef>
          <a:fontRef idx="minor">
            <a:schemeClr val="tx1"/>
          </a:fontRef>
        </p:style>
      </p:cxnSp>
      <p:sp>
        <p:nvSpPr>
          <p:cNvPr id="26" name="TextBox 25"/>
          <p:cNvSpPr txBox="1"/>
          <p:nvPr/>
        </p:nvSpPr>
        <p:spPr>
          <a:xfrm>
            <a:off x="4220057" y="2587933"/>
            <a:ext cx="543739" cy="523220"/>
          </a:xfrm>
          <a:prstGeom prst="rect">
            <a:avLst/>
          </a:prstGeom>
          <a:noFill/>
        </p:spPr>
        <p:txBody>
          <a:bodyPr wrap="none" rtlCol="0" anchor="ctr">
            <a:spAutoFit/>
          </a:bodyPr>
          <a:lstStyle/>
          <a:p>
            <a:pPr algn="ctr"/>
            <a:r>
              <a:rPr lang="en-US" sz="2800" dirty="0" smtClean="0"/>
              <a:t>By</a:t>
            </a:r>
            <a:endParaRPr lang="en-US" sz="2800" dirty="0"/>
          </a:p>
        </p:txBody>
      </p:sp>
      <p:sp>
        <p:nvSpPr>
          <p:cNvPr id="27" name="TextBox 26"/>
          <p:cNvSpPr txBox="1"/>
          <p:nvPr/>
        </p:nvSpPr>
        <p:spPr>
          <a:xfrm>
            <a:off x="2827867" y="3137333"/>
            <a:ext cx="3412597" cy="553998"/>
          </a:xfrm>
          <a:prstGeom prst="rect">
            <a:avLst/>
          </a:prstGeom>
          <a:noFill/>
        </p:spPr>
        <p:txBody>
          <a:bodyPr wrap="square" rtlCol="0">
            <a:spAutoFit/>
          </a:bodyPr>
          <a:lstStyle/>
          <a:p>
            <a:pPr algn="ctr"/>
            <a:r>
              <a:rPr lang="en-US" sz="3000" dirty="0" smtClean="0"/>
              <a:t>www.picedit4u.com</a:t>
            </a:r>
            <a:endParaRPr lang="en-US" sz="3000" dirty="0"/>
          </a:p>
        </p:txBody>
      </p:sp>
    </p:spTree>
    <p:extLst>
      <p:ext uri="{BB962C8B-B14F-4D97-AF65-F5344CB8AC3E}">
        <p14:creationId xmlns:p14="http://schemas.microsoft.com/office/powerpoint/2010/main" val="2893823752"/>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slid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22" y="3688"/>
            <a:ext cx="9151722" cy="6854312"/>
          </a:xfrm>
          <a:prstGeom prst="rect">
            <a:avLst/>
          </a:prstGeom>
        </p:spPr>
      </p:pic>
      <p:sp>
        <p:nvSpPr>
          <p:cNvPr id="8" name="TextBox 7"/>
          <p:cNvSpPr txBox="1"/>
          <p:nvPr/>
        </p:nvSpPr>
        <p:spPr>
          <a:xfrm>
            <a:off x="-7722" y="4267177"/>
            <a:ext cx="9151721" cy="78483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US" sz="4500" dirty="0" smtClean="0">
                <a:solidFill>
                  <a:srgbClr val="FFFFFF"/>
                </a:solidFill>
              </a:rPr>
              <a:t>All Photographers Welcome Here</a:t>
            </a:r>
            <a:endParaRPr lang="en-US" sz="4500" dirty="0">
              <a:solidFill>
                <a:srgbClr val="FFFFFF"/>
              </a:solidFill>
            </a:endParaRPr>
          </a:p>
        </p:txBody>
      </p:sp>
      <p:sp>
        <p:nvSpPr>
          <p:cNvPr id="25" name="TextBox 24"/>
          <p:cNvSpPr txBox="1"/>
          <p:nvPr/>
        </p:nvSpPr>
        <p:spPr>
          <a:xfrm>
            <a:off x="2163521" y="5074543"/>
            <a:ext cx="5032532" cy="677108"/>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sz="3800" dirty="0" smtClean="0">
                <a:solidFill>
                  <a:srgbClr val="FFFFFF"/>
                </a:solidFill>
                <a:latin typeface="American Typewriter"/>
                <a:cs typeface="American Typewriter"/>
              </a:rPr>
              <a:t>You Click We Edit</a:t>
            </a:r>
            <a:endParaRPr lang="en-US" sz="3800" dirty="0">
              <a:solidFill>
                <a:srgbClr val="FFFFFF"/>
              </a:solidFill>
              <a:latin typeface="American Typewriter"/>
              <a:cs typeface="American Typewriter"/>
            </a:endParaRPr>
          </a:p>
        </p:txBody>
      </p:sp>
      <p:cxnSp>
        <p:nvCxnSpPr>
          <p:cNvPr id="26" name="Straight Connector 25"/>
          <p:cNvCxnSpPr/>
          <p:nvPr/>
        </p:nvCxnSpPr>
        <p:spPr>
          <a:xfrm>
            <a:off x="2124892" y="5158769"/>
            <a:ext cx="188132" cy="0"/>
          </a:xfrm>
          <a:prstGeom prst="line">
            <a:avLst/>
          </a:prstGeom>
          <a:ln w="12700" cmpd="sng">
            <a:solidFill>
              <a:srgbClr val="FFFFFF"/>
            </a:solidFill>
          </a:ln>
        </p:spPr>
        <p:style>
          <a:lnRef idx="1">
            <a:schemeClr val="dk1"/>
          </a:lnRef>
          <a:fillRef idx="0">
            <a:schemeClr val="dk1"/>
          </a:fillRef>
          <a:effectRef idx="0">
            <a:schemeClr val="dk1"/>
          </a:effectRef>
          <a:fontRef idx="minor">
            <a:schemeClr val="tx1"/>
          </a:fontRef>
        </p:style>
      </p:cxnSp>
      <p:cxnSp>
        <p:nvCxnSpPr>
          <p:cNvPr id="27" name="Straight Connector 26"/>
          <p:cNvCxnSpPr/>
          <p:nvPr/>
        </p:nvCxnSpPr>
        <p:spPr>
          <a:xfrm>
            <a:off x="2117693" y="5156260"/>
            <a:ext cx="0" cy="165780"/>
          </a:xfrm>
          <a:prstGeom prst="line">
            <a:avLst/>
          </a:prstGeom>
          <a:ln w="12700" cmpd="sng">
            <a:solidFill>
              <a:srgbClr val="FFFFFF"/>
            </a:solidFill>
          </a:ln>
        </p:spPr>
        <p:style>
          <a:lnRef idx="1">
            <a:schemeClr val="dk1"/>
          </a:lnRef>
          <a:fillRef idx="0">
            <a:schemeClr val="dk1"/>
          </a:fillRef>
          <a:effectRef idx="0">
            <a:schemeClr val="dk1"/>
          </a:effectRef>
          <a:fontRef idx="minor">
            <a:schemeClr val="tx1"/>
          </a:fontRef>
        </p:style>
      </p:cxnSp>
      <p:cxnSp>
        <p:nvCxnSpPr>
          <p:cNvPr id="28" name="Straight Connector 27"/>
          <p:cNvCxnSpPr/>
          <p:nvPr/>
        </p:nvCxnSpPr>
        <p:spPr>
          <a:xfrm rot="16200000">
            <a:off x="6322086" y="5655830"/>
            <a:ext cx="188132" cy="0"/>
          </a:xfrm>
          <a:prstGeom prst="line">
            <a:avLst/>
          </a:prstGeom>
          <a:ln w="12700" cmpd="sng">
            <a:solidFill>
              <a:srgbClr val="FFFFFF"/>
            </a:solidFill>
          </a:ln>
        </p:spPr>
        <p:style>
          <a:lnRef idx="1">
            <a:schemeClr val="dk1"/>
          </a:lnRef>
          <a:fillRef idx="0">
            <a:schemeClr val="dk1"/>
          </a:fillRef>
          <a:effectRef idx="0">
            <a:schemeClr val="dk1"/>
          </a:effectRef>
          <a:fontRef idx="minor">
            <a:schemeClr val="tx1"/>
          </a:fontRef>
        </p:style>
      </p:cxnSp>
      <p:cxnSp>
        <p:nvCxnSpPr>
          <p:cNvPr id="29" name="Straight Connector 28"/>
          <p:cNvCxnSpPr/>
          <p:nvPr/>
        </p:nvCxnSpPr>
        <p:spPr>
          <a:xfrm rot="16200000">
            <a:off x="6323354" y="5661788"/>
            <a:ext cx="0" cy="165780"/>
          </a:xfrm>
          <a:prstGeom prst="line">
            <a:avLst/>
          </a:prstGeom>
          <a:ln w="12700" cmpd="sng">
            <a:solidFill>
              <a:srgbClr val="FFFFFF"/>
            </a:solidFill>
          </a:ln>
        </p:spPr>
        <p:style>
          <a:lnRef idx="1">
            <a:schemeClr val="dk1"/>
          </a:lnRef>
          <a:fillRef idx="0">
            <a:schemeClr val="dk1"/>
          </a:fillRef>
          <a:effectRef idx="0">
            <a:schemeClr val="dk1"/>
          </a:effectRef>
          <a:fontRef idx="minor">
            <a:schemeClr val="tx1"/>
          </a:fontRef>
        </p:style>
      </p:cxnSp>
      <p:sp>
        <p:nvSpPr>
          <p:cNvPr id="31" name="TextBox 30"/>
          <p:cNvSpPr txBox="1"/>
          <p:nvPr/>
        </p:nvSpPr>
        <p:spPr>
          <a:xfrm>
            <a:off x="4064000" y="5672678"/>
            <a:ext cx="466794" cy="430887"/>
          </a:xfrm>
          <a:prstGeom prst="rect">
            <a:avLst/>
          </a:prstGeom>
          <a:noFill/>
        </p:spPr>
        <p:txBody>
          <a:bodyPr wrap="none" rtlCol="0">
            <a:spAutoFit/>
          </a:bodyPr>
          <a:lstStyle/>
          <a:p>
            <a:r>
              <a:rPr lang="en-US" sz="2200" dirty="0" smtClean="0">
                <a:solidFill>
                  <a:srgbClr val="FFFFFF"/>
                </a:solidFill>
              </a:rPr>
              <a:t>By</a:t>
            </a:r>
            <a:endParaRPr lang="en-US" sz="2200" dirty="0">
              <a:solidFill>
                <a:srgbClr val="FFFFFF"/>
              </a:solidFill>
            </a:endParaRPr>
          </a:p>
        </p:txBody>
      </p:sp>
      <p:sp>
        <p:nvSpPr>
          <p:cNvPr id="33" name="TextBox 32"/>
          <p:cNvSpPr txBox="1"/>
          <p:nvPr/>
        </p:nvSpPr>
        <p:spPr>
          <a:xfrm>
            <a:off x="2151112" y="6112943"/>
            <a:ext cx="4503688" cy="553998"/>
          </a:xfrm>
          <a:prstGeom prst="rect">
            <a:avLst/>
          </a:prstGeom>
          <a:noFill/>
        </p:spPr>
        <p:txBody>
          <a:bodyPr wrap="square" rtlCol="0">
            <a:spAutoFit/>
          </a:bodyPr>
          <a:lstStyle/>
          <a:p>
            <a:pPr algn="ctr"/>
            <a:r>
              <a:rPr lang="en-US" sz="3000" dirty="0" smtClean="0">
                <a:solidFill>
                  <a:srgbClr val="FFFFFF"/>
                </a:solidFill>
              </a:rPr>
              <a:t>www.picedit4u.com</a:t>
            </a:r>
            <a:endParaRPr lang="en-US" sz="3000" dirty="0">
              <a:solidFill>
                <a:srgbClr val="FFFFFF"/>
              </a:solidFill>
            </a:endParaRPr>
          </a:p>
        </p:txBody>
      </p:sp>
    </p:spTree>
    <p:extLst>
      <p:ext uri="{BB962C8B-B14F-4D97-AF65-F5344CB8AC3E}">
        <p14:creationId xmlns:p14="http://schemas.microsoft.com/office/powerpoint/2010/main" val="2562845221"/>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6-slid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extBox 4"/>
          <p:cNvSpPr txBox="1"/>
          <p:nvPr/>
        </p:nvSpPr>
        <p:spPr>
          <a:xfrm>
            <a:off x="6159709" y="3396408"/>
            <a:ext cx="5032532" cy="1323439"/>
          </a:xfrm>
          <a:prstGeom prst="rect">
            <a:avLst/>
          </a:prstGeom>
          <a:noFill/>
        </p:spPr>
        <p:txBody>
          <a:bodyPr wrap="square" rtlCol="0">
            <a:spAutoFit/>
          </a:bodyPr>
          <a:lstStyle/>
          <a:p>
            <a:r>
              <a:rPr lang="en-US" sz="4000" dirty="0" smtClean="0">
                <a:solidFill>
                  <a:srgbClr val="000000"/>
                </a:solidFill>
                <a:latin typeface="Britannic Bold"/>
                <a:cs typeface="Britannic Bold"/>
              </a:rPr>
              <a:t>You Click</a:t>
            </a:r>
          </a:p>
          <a:p>
            <a:r>
              <a:rPr lang="en-US" sz="4000" dirty="0" smtClean="0">
                <a:solidFill>
                  <a:srgbClr val="000000"/>
                </a:solidFill>
                <a:latin typeface="Britannic Bold"/>
                <a:cs typeface="Britannic Bold"/>
              </a:rPr>
              <a:t> We Edit</a:t>
            </a:r>
            <a:endParaRPr lang="en-US" sz="4000" dirty="0">
              <a:solidFill>
                <a:srgbClr val="000000"/>
              </a:solidFill>
              <a:latin typeface="Britannic Bold"/>
              <a:cs typeface="Britannic Bold"/>
            </a:endParaRPr>
          </a:p>
        </p:txBody>
      </p:sp>
      <p:cxnSp>
        <p:nvCxnSpPr>
          <p:cNvPr id="6" name="Straight Connector 5"/>
          <p:cNvCxnSpPr/>
          <p:nvPr/>
        </p:nvCxnSpPr>
        <p:spPr>
          <a:xfrm>
            <a:off x="6154498" y="3447210"/>
            <a:ext cx="188132" cy="0"/>
          </a:xfrm>
          <a:prstGeom prst="line">
            <a:avLst/>
          </a:prstGeom>
          <a:ln w="12700" cmpd="sng">
            <a:solidFill>
              <a:srgbClr val="000000"/>
            </a:solidFill>
          </a:ln>
        </p:spPr>
        <p:style>
          <a:lnRef idx="1">
            <a:schemeClr val="dk1"/>
          </a:lnRef>
          <a:fillRef idx="0">
            <a:schemeClr val="dk1"/>
          </a:fillRef>
          <a:effectRef idx="0">
            <a:schemeClr val="dk1"/>
          </a:effectRef>
          <a:fontRef idx="minor">
            <a:schemeClr val="tx1"/>
          </a:fontRef>
        </p:style>
      </p:cxnSp>
      <p:cxnSp>
        <p:nvCxnSpPr>
          <p:cNvPr id="7" name="Straight Connector 6"/>
          <p:cNvCxnSpPr/>
          <p:nvPr/>
        </p:nvCxnSpPr>
        <p:spPr>
          <a:xfrm>
            <a:off x="6147299" y="3427768"/>
            <a:ext cx="0" cy="165780"/>
          </a:xfrm>
          <a:prstGeom prst="line">
            <a:avLst/>
          </a:prstGeom>
          <a:ln w="12700" cmpd="sng">
            <a:solidFill>
              <a:srgbClr val="000000"/>
            </a:solidFill>
          </a:ln>
        </p:spPr>
        <p:style>
          <a:lnRef idx="1">
            <a:schemeClr val="dk1"/>
          </a:lnRef>
          <a:fillRef idx="0">
            <a:schemeClr val="dk1"/>
          </a:fillRef>
          <a:effectRef idx="0">
            <a:schemeClr val="dk1"/>
          </a:effectRef>
          <a:fontRef idx="minor">
            <a:schemeClr val="tx1"/>
          </a:fontRef>
        </p:style>
      </p:cxnSp>
      <p:cxnSp>
        <p:nvCxnSpPr>
          <p:cNvPr id="8" name="Straight Connector 7"/>
          <p:cNvCxnSpPr/>
          <p:nvPr/>
        </p:nvCxnSpPr>
        <p:spPr>
          <a:xfrm rot="16200000">
            <a:off x="8235515" y="4570350"/>
            <a:ext cx="188132" cy="0"/>
          </a:xfrm>
          <a:prstGeom prst="line">
            <a:avLst/>
          </a:prstGeom>
          <a:ln w="12700" cmpd="sng">
            <a:solidFill>
              <a:srgbClr val="000000"/>
            </a:solidFill>
          </a:ln>
        </p:spPr>
        <p:style>
          <a:lnRef idx="1">
            <a:schemeClr val="dk1"/>
          </a:lnRef>
          <a:fillRef idx="0">
            <a:schemeClr val="dk1"/>
          </a:fillRef>
          <a:effectRef idx="0">
            <a:schemeClr val="dk1"/>
          </a:effectRef>
          <a:fontRef idx="minor">
            <a:schemeClr val="tx1"/>
          </a:fontRef>
        </p:style>
      </p:cxnSp>
      <p:cxnSp>
        <p:nvCxnSpPr>
          <p:cNvPr id="9" name="Straight Connector 8"/>
          <p:cNvCxnSpPr/>
          <p:nvPr/>
        </p:nvCxnSpPr>
        <p:spPr>
          <a:xfrm rot="16200000">
            <a:off x="8236783" y="4576308"/>
            <a:ext cx="0" cy="165780"/>
          </a:xfrm>
          <a:prstGeom prst="line">
            <a:avLst/>
          </a:prstGeom>
          <a:ln w="12700" cmpd="sng">
            <a:solidFill>
              <a:srgbClr val="000000"/>
            </a:solidFill>
          </a:ln>
        </p:spPr>
        <p:style>
          <a:lnRef idx="1">
            <a:schemeClr val="dk1"/>
          </a:lnRef>
          <a:fillRef idx="0">
            <a:schemeClr val="dk1"/>
          </a:fillRef>
          <a:effectRef idx="0">
            <a:schemeClr val="dk1"/>
          </a:effectRef>
          <a:fontRef idx="minor">
            <a:schemeClr val="tx1"/>
          </a:fontRef>
        </p:style>
      </p:cxnSp>
      <p:sp>
        <p:nvSpPr>
          <p:cNvPr id="10" name="TextBox 9"/>
          <p:cNvSpPr txBox="1"/>
          <p:nvPr/>
        </p:nvSpPr>
        <p:spPr>
          <a:xfrm>
            <a:off x="6959543" y="4724430"/>
            <a:ext cx="466794" cy="430887"/>
          </a:xfrm>
          <a:prstGeom prst="rect">
            <a:avLst/>
          </a:prstGeom>
          <a:noFill/>
        </p:spPr>
        <p:txBody>
          <a:bodyPr wrap="none" rtlCol="0">
            <a:spAutoFit/>
          </a:bodyPr>
          <a:lstStyle/>
          <a:p>
            <a:r>
              <a:rPr lang="en-US" sz="2200" dirty="0" smtClean="0">
                <a:solidFill>
                  <a:srgbClr val="000000"/>
                </a:solidFill>
              </a:rPr>
              <a:t>By</a:t>
            </a:r>
            <a:endParaRPr lang="en-US" sz="2200" dirty="0">
              <a:solidFill>
                <a:srgbClr val="000000"/>
              </a:solidFill>
            </a:endParaRPr>
          </a:p>
        </p:txBody>
      </p:sp>
      <p:sp>
        <p:nvSpPr>
          <p:cNvPr id="11" name="TextBox 10"/>
          <p:cNvSpPr txBox="1"/>
          <p:nvPr/>
        </p:nvSpPr>
        <p:spPr>
          <a:xfrm>
            <a:off x="5029722" y="5300159"/>
            <a:ext cx="4503688" cy="553998"/>
          </a:xfrm>
          <a:prstGeom prst="rect">
            <a:avLst/>
          </a:prstGeom>
          <a:noFill/>
        </p:spPr>
        <p:txBody>
          <a:bodyPr wrap="square" rtlCol="0">
            <a:spAutoFit/>
          </a:bodyPr>
          <a:lstStyle/>
          <a:p>
            <a:pPr algn="ctr"/>
            <a:r>
              <a:rPr lang="en-US" sz="3000" dirty="0" smtClean="0">
                <a:solidFill>
                  <a:srgbClr val="000000"/>
                </a:solidFill>
              </a:rPr>
              <a:t>www.picedit4u.com</a:t>
            </a:r>
            <a:endParaRPr lang="en-US" sz="3000" dirty="0">
              <a:solidFill>
                <a:srgbClr val="000000"/>
              </a:solidFill>
            </a:endParaRPr>
          </a:p>
        </p:txBody>
      </p:sp>
      <p:sp>
        <p:nvSpPr>
          <p:cNvPr id="12" name="TextBox 11"/>
          <p:cNvSpPr txBox="1"/>
          <p:nvPr/>
        </p:nvSpPr>
        <p:spPr>
          <a:xfrm>
            <a:off x="5979041" y="1194943"/>
            <a:ext cx="3164959" cy="1938992"/>
          </a:xfrm>
          <a:prstGeom prst="rect">
            <a:avLst/>
          </a:prstGeom>
          <a:noFill/>
        </p:spPr>
        <p:txBody>
          <a:bodyPr wrap="square" rtlCol="0">
            <a:spAutoFit/>
          </a:bodyPr>
          <a:lstStyle/>
          <a:p>
            <a:r>
              <a:rPr lang="en-US" sz="6000" b="1" dirty="0" smtClean="0"/>
              <a:t>You Own </a:t>
            </a:r>
          </a:p>
          <a:p>
            <a:r>
              <a:rPr lang="en-US" sz="6000" b="1" dirty="0" smtClean="0"/>
              <a:t>a </a:t>
            </a:r>
            <a:r>
              <a:rPr lang="en-US" sz="6000" b="1" dirty="0" err="1" smtClean="0"/>
              <a:t>eStore</a:t>
            </a:r>
            <a:endParaRPr lang="en-US" sz="6000" b="1" dirty="0"/>
          </a:p>
        </p:txBody>
      </p:sp>
    </p:spTree>
    <p:extLst>
      <p:ext uri="{BB962C8B-B14F-4D97-AF65-F5344CB8AC3E}">
        <p14:creationId xmlns:p14="http://schemas.microsoft.com/office/powerpoint/2010/main" val="3860522812"/>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5-slid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9981"/>
            <a:ext cx="9127059" cy="6836828"/>
          </a:xfrm>
          <a:prstGeom prst="rect">
            <a:avLst/>
          </a:prstGeom>
          <a:ln>
            <a:solidFill>
              <a:srgbClr val="000000"/>
            </a:solidFill>
          </a:ln>
        </p:spPr>
      </p:pic>
      <p:sp>
        <p:nvSpPr>
          <p:cNvPr id="8" name="TextBox 7"/>
          <p:cNvSpPr txBox="1"/>
          <p:nvPr/>
        </p:nvSpPr>
        <p:spPr>
          <a:xfrm>
            <a:off x="5210187" y="3577180"/>
            <a:ext cx="4294213" cy="861774"/>
          </a:xfrm>
          <a:prstGeom prst="rect">
            <a:avLst/>
          </a:prstGeom>
          <a:noFill/>
        </p:spPr>
        <p:txBody>
          <a:bodyPr wrap="square" rtlCol="0">
            <a:spAutoFit/>
          </a:bodyPr>
          <a:lstStyle/>
          <a:p>
            <a:r>
              <a:rPr lang="en-US" sz="2500" dirty="0" smtClean="0">
                <a:solidFill>
                  <a:srgbClr val="000000"/>
                </a:solidFill>
              </a:rPr>
              <a:t>You Don’t have Professional</a:t>
            </a:r>
          </a:p>
          <a:p>
            <a:r>
              <a:rPr lang="en-US" sz="2500" dirty="0" smtClean="0">
                <a:solidFill>
                  <a:srgbClr val="000000"/>
                </a:solidFill>
              </a:rPr>
              <a:t>Camera, No Problem!</a:t>
            </a:r>
            <a:endParaRPr lang="en-US" sz="2500" dirty="0">
              <a:solidFill>
                <a:srgbClr val="000000"/>
              </a:solidFill>
            </a:endParaRPr>
          </a:p>
        </p:txBody>
      </p:sp>
      <p:sp>
        <p:nvSpPr>
          <p:cNvPr id="9" name="TextBox 8"/>
          <p:cNvSpPr txBox="1"/>
          <p:nvPr/>
        </p:nvSpPr>
        <p:spPr>
          <a:xfrm>
            <a:off x="5262185" y="4388818"/>
            <a:ext cx="3731202" cy="861774"/>
          </a:xfrm>
          <a:prstGeom prst="rect">
            <a:avLst/>
          </a:prstGeom>
          <a:noFill/>
        </p:spPr>
        <p:txBody>
          <a:bodyPr wrap="square" rtlCol="0">
            <a:spAutoFit/>
          </a:bodyPr>
          <a:lstStyle/>
          <a:p>
            <a:r>
              <a:rPr lang="en-US" sz="2500" dirty="0" smtClean="0">
                <a:solidFill>
                  <a:srgbClr val="000000"/>
                </a:solidFill>
              </a:rPr>
              <a:t>You Click from </a:t>
            </a:r>
            <a:r>
              <a:rPr lang="en-US" sz="2500" dirty="0" smtClean="0">
                <a:solidFill>
                  <a:srgbClr val="000000"/>
                </a:solidFill>
              </a:rPr>
              <a:t>Phone</a:t>
            </a:r>
            <a:endParaRPr lang="en-US" sz="2500" dirty="0" smtClean="0">
              <a:solidFill>
                <a:srgbClr val="000000"/>
              </a:solidFill>
            </a:endParaRPr>
          </a:p>
          <a:p>
            <a:r>
              <a:rPr lang="en-US" sz="2500" dirty="0" smtClean="0">
                <a:solidFill>
                  <a:srgbClr val="000000"/>
                </a:solidFill>
              </a:rPr>
              <a:t>&amp; </a:t>
            </a:r>
            <a:r>
              <a:rPr lang="en-US" sz="2500" dirty="0">
                <a:solidFill>
                  <a:srgbClr val="000000"/>
                </a:solidFill>
              </a:rPr>
              <a:t>S</a:t>
            </a:r>
            <a:r>
              <a:rPr lang="en-US" sz="2500" dirty="0" smtClean="0">
                <a:solidFill>
                  <a:srgbClr val="000000"/>
                </a:solidFill>
              </a:rPr>
              <a:t>imply Send Us!</a:t>
            </a:r>
            <a:endParaRPr lang="en-US" sz="2500" dirty="0">
              <a:solidFill>
                <a:srgbClr val="000000"/>
              </a:solidFill>
            </a:endParaRPr>
          </a:p>
        </p:txBody>
      </p:sp>
      <p:sp>
        <p:nvSpPr>
          <p:cNvPr id="10" name="TextBox 9"/>
          <p:cNvSpPr txBox="1"/>
          <p:nvPr/>
        </p:nvSpPr>
        <p:spPr>
          <a:xfrm>
            <a:off x="4584932" y="5274516"/>
            <a:ext cx="5032532" cy="677108"/>
          </a:xfrm>
          <a:prstGeom prst="rect">
            <a:avLst/>
          </a:prstGeom>
          <a:noFill/>
        </p:spPr>
        <p:txBody>
          <a:bodyPr wrap="square" rtlCol="0">
            <a:spAutoFit/>
          </a:bodyPr>
          <a:lstStyle/>
          <a:p>
            <a:r>
              <a:rPr lang="en-US" sz="3800" dirty="0" smtClean="0">
                <a:solidFill>
                  <a:srgbClr val="000000"/>
                </a:solidFill>
                <a:latin typeface="American Typewriter"/>
                <a:cs typeface="American Typewriter"/>
              </a:rPr>
              <a:t>You Click We Edit</a:t>
            </a:r>
            <a:endParaRPr lang="en-US" sz="3800" dirty="0">
              <a:solidFill>
                <a:srgbClr val="000000"/>
              </a:solidFill>
              <a:latin typeface="American Typewriter"/>
              <a:cs typeface="American Typewriter"/>
            </a:endParaRPr>
          </a:p>
        </p:txBody>
      </p:sp>
      <p:cxnSp>
        <p:nvCxnSpPr>
          <p:cNvPr id="11" name="Straight Connector 10"/>
          <p:cNvCxnSpPr/>
          <p:nvPr/>
        </p:nvCxnSpPr>
        <p:spPr>
          <a:xfrm>
            <a:off x="4579721" y="5325318"/>
            <a:ext cx="188132" cy="0"/>
          </a:xfrm>
          <a:prstGeom prst="line">
            <a:avLst/>
          </a:prstGeom>
          <a:ln w="12700" cmpd="sng">
            <a:solidFill>
              <a:srgbClr val="000000"/>
            </a:solidFill>
          </a:ln>
        </p:spPr>
        <p:style>
          <a:lnRef idx="1">
            <a:schemeClr val="dk1"/>
          </a:lnRef>
          <a:fillRef idx="0">
            <a:schemeClr val="dk1"/>
          </a:fillRef>
          <a:effectRef idx="0">
            <a:schemeClr val="dk1"/>
          </a:effectRef>
          <a:fontRef idx="minor">
            <a:schemeClr val="tx1"/>
          </a:fontRef>
        </p:style>
      </p:cxnSp>
      <p:cxnSp>
        <p:nvCxnSpPr>
          <p:cNvPr id="12" name="Straight Connector 11"/>
          <p:cNvCxnSpPr/>
          <p:nvPr/>
        </p:nvCxnSpPr>
        <p:spPr>
          <a:xfrm>
            <a:off x="4584932" y="5305876"/>
            <a:ext cx="0" cy="165780"/>
          </a:xfrm>
          <a:prstGeom prst="line">
            <a:avLst/>
          </a:prstGeom>
          <a:ln w="12700" cmpd="sng">
            <a:solidFill>
              <a:srgbClr val="000000"/>
            </a:solidFill>
          </a:ln>
        </p:spPr>
        <p:style>
          <a:lnRef idx="1">
            <a:schemeClr val="dk1"/>
          </a:lnRef>
          <a:fillRef idx="0">
            <a:schemeClr val="dk1"/>
          </a:fillRef>
          <a:effectRef idx="0">
            <a:schemeClr val="dk1"/>
          </a:effectRef>
          <a:fontRef idx="minor">
            <a:schemeClr val="tx1"/>
          </a:fontRef>
        </p:style>
      </p:cxnSp>
      <p:cxnSp>
        <p:nvCxnSpPr>
          <p:cNvPr id="13" name="Straight Connector 12"/>
          <p:cNvCxnSpPr/>
          <p:nvPr/>
        </p:nvCxnSpPr>
        <p:spPr>
          <a:xfrm rot="16200000">
            <a:off x="8743497" y="5855803"/>
            <a:ext cx="188132" cy="0"/>
          </a:xfrm>
          <a:prstGeom prst="line">
            <a:avLst/>
          </a:prstGeom>
          <a:ln w="12700" cmpd="sng">
            <a:solidFill>
              <a:srgbClr val="000000"/>
            </a:solidFill>
          </a:ln>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a:xfrm rot="16200000">
            <a:off x="8744765" y="5861761"/>
            <a:ext cx="0" cy="165780"/>
          </a:xfrm>
          <a:prstGeom prst="line">
            <a:avLst/>
          </a:prstGeom>
          <a:ln w="12700" cmpd="sng">
            <a:solidFill>
              <a:srgbClr val="000000"/>
            </a:solidFill>
          </a:ln>
        </p:spPr>
        <p:style>
          <a:lnRef idx="1">
            <a:schemeClr val="dk1"/>
          </a:lnRef>
          <a:fillRef idx="0">
            <a:schemeClr val="dk1"/>
          </a:fillRef>
          <a:effectRef idx="0">
            <a:schemeClr val="dk1"/>
          </a:effectRef>
          <a:fontRef idx="minor">
            <a:schemeClr val="tx1"/>
          </a:fontRef>
        </p:style>
      </p:cxnSp>
      <p:sp>
        <p:nvSpPr>
          <p:cNvPr id="15" name="TextBox 14"/>
          <p:cNvSpPr txBox="1"/>
          <p:nvPr/>
        </p:nvSpPr>
        <p:spPr>
          <a:xfrm>
            <a:off x="6485411" y="5871546"/>
            <a:ext cx="466794" cy="430887"/>
          </a:xfrm>
          <a:prstGeom prst="rect">
            <a:avLst/>
          </a:prstGeom>
          <a:noFill/>
        </p:spPr>
        <p:txBody>
          <a:bodyPr wrap="none" rtlCol="0">
            <a:spAutoFit/>
          </a:bodyPr>
          <a:lstStyle/>
          <a:p>
            <a:r>
              <a:rPr lang="en-US" sz="2200" dirty="0" smtClean="0">
                <a:solidFill>
                  <a:srgbClr val="000000"/>
                </a:solidFill>
              </a:rPr>
              <a:t>By</a:t>
            </a:r>
            <a:endParaRPr lang="en-US" sz="2200" dirty="0">
              <a:solidFill>
                <a:srgbClr val="000000"/>
              </a:solidFill>
            </a:endParaRPr>
          </a:p>
        </p:txBody>
      </p:sp>
      <p:sp>
        <p:nvSpPr>
          <p:cNvPr id="16" name="TextBox 15"/>
          <p:cNvSpPr txBox="1"/>
          <p:nvPr/>
        </p:nvSpPr>
        <p:spPr>
          <a:xfrm>
            <a:off x="4572523" y="6227146"/>
            <a:ext cx="4503688" cy="553998"/>
          </a:xfrm>
          <a:prstGeom prst="rect">
            <a:avLst/>
          </a:prstGeom>
          <a:noFill/>
        </p:spPr>
        <p:txBody>
          <a:bodyPr wrap="square" rtlCol="0">
            <a:spAutoFit/>
          </a:bodyPr>
          <a:lstStyle/>
          <a:p>
            <a:pPr algn="ctr"/>
            <a:r>
              <a:rPr lang="en-US" sz="3000" dirty="0" smtClean="0">
                <a:solidFill>
                  <a:srgbClr val="000000"/>
                </a:solidFill>
              </a:rPr>
              <a:t>www.picedit4u.com</a:t>
            </a:r>
            <a:endParaRPr lang="en-US" sz="3000" dirty="0">
              <a:solidFill>
                <a:srgbClr val="000000"/>
              </a:solidFill>
            </a:endParaRPr>
          </a:p>
        </p:txBody>
      </p:sp>
    </p:spTree>
    <p:extLst>
      <p:ext uri="{BB962C8B-B14F-4D97-AF65-F5344CB8AC3E}">
        <p14:creationId xmlns:p14="http://schemas.microsoft.com/office/powerpoint/2010/main" val="194582098"/>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8-slid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84" cy="6853764"/>
          </a:xfrm>
          <a:prstGeom prst="rect">
            <a:avLst/>
          </a:prstGeom>
        </p:spPr>
      </p:pic>
      <p:sp>
        <p:nvSpPr>
          <p:cNvPr id="5" name="TextBox 4"/>
          <p:cNvSpPr txBox="1"/>
          <p:nvPr/>
        </p:nvSpPr>
        <p:spPr>
          <a:xfrm>
            <a:off x="131561" y="5244889"/>
            <a:ext cx="5032532" cy="553998"/>
          </a:xfrm>
          <a:prstGeom prst="rect">
            <a:avLst/>
          </a:prstGeom>
          <a:noFill/>
        </p:spPr>
        <p:txBody>
          <a:bodyPr wrap="square" rtlCol="0">
            <a:spAutoFit/>
          </a:bodyPr>
          <a:lstStyle/>
          <a:p>
            <a:r>
              <a:rPr lang="en-US" sz="2900" dirty="0" smtClean="0">
                <a:latin typeface="American Typewriter"/>
                <a:cs typeface="American Typewriter"/>
              </a:rPr>
              <a:t>You Click We Edit</a:t>
            </a:r>
            <a:endParaRPr lang="en-US" sz="2900" dirty="0">
              <a:latin typeface="American Typewriter"/>
              <a:cs typeface="American Typewriter"/>
            </a:endParaRPr>
          </a:p>
        </p:txBody>
      </p:sp>
      <p:cxnSp>
        <p:nvCxnSpPr>
          <p:cNvPr id="6" name="Straight Connector 5"/>
          <p:cNvCxnSpPr/>
          <p:nvPr/>
        </p:nvCxnSpPr>
        <p:spPr>
          <a:xfrm>
            <a:off x="126350" y="5295691"/>
            <a:ext cx="188132" cy="0"/>
          </a:xfrm>
          <a:prstGeom prst="line">
            <a:avLst/>
          </a:prstGeom>
          <a:ln w="12700" cmpd="sng">
            <a:solidFill>
              <a:schemeClr val="tx1"/>
            </a:solidFill>
          </a:ln>
        </p:spPr>
        <p:style>
          <a:lnRef idx="1">
            <a:schemeClr val="dk1"/>
          </a:lnRef>
          <a:fillRef idx="0">
            <a:schemeClr val="dk1"/>
          </a:fillRef>
          <a:effectRef idx="0">
            <a:schemeClr val="dk1"/>
          </a:effectRef>
          <a:fontRef idx="minor">
            <a:schemeClr val="tx1"/>
          </a:fontRef>
        </p:style>
      </p:cxnSp>
      <p:cxnSp>
        <p:nvCxnSpPr>
          <p:cNvPr id="7" name="Straight Connector 6"/>
          <p:cNvCxnSpPr/>
          <p:nvPr/>
        </p:nvCxnSpPr>
        <p:spPr>
          <a:xfrm>
            <a:off x="119151" y="5293182"/>
            <a:ext cx="0" cy="165780"/>
          </a:xfrm>
          <a:prstGeom prst="line">
            <a:avLst/>
          </a:prstGeom>
          <a:ln w="12700" cmpd="sng">
            <a:solidFill>
              <a:srgbClr val="000000"/>
            </a:solidFill>
          </a:ln>
        </p:spPr>
        <p:style>
          <a:lnRef idx="1">
            <a:schemeClr val="dk1"/>
          </a:lnRef>
          <a:fillRef idx="0">
            <a:schemeClr val="dk1"/>
          </a:fillRef>
          <a:effectRef idx="0">
            <a:schemeClr val="dk1"/>
          </a:effectRef>
          <a:fontRef idx="minor">
            <a:schemeClr val="tx1"/>
          </a:fontRef>
        </p:style>
      </p:cxnSp>
      <p:cxnSp>
        <p:nvCxnSpPr>
          <p:cNvPr id="8" name="Straight Connector 7"/>
          <p:cNvCxnSpPr/>
          <p:nvPr/>
        </p:nvCxnSpPr>
        <p:spPr>
          <a:xfrm rot="16200000">
            <a:off x="3274146" y="5724578"/>
            <a:ext cx="188132" cy="0"/>
          </a:xfrm>
          <a:prstGeom prst="line">
            <a:avLst/>
          </a:prstGeom>
          <a:ln w="12700" cmpd="sng">
            <a:solidFill>
              <a:schemeClr val="tx1"/>
            </a:solidFill>
          </a:ln>
        </p:spPr>
        <p:style>
          <a:lnRef idx="1">
            <a:schemeClr val="dk1"/>
          </a:lnRef>
          <a:fillRef idx="0">
            <a:schemeClr val="dk1"/>
          </a:fillRef>
          <a:effectRef idx="0">
            <a:schemeClr val="dk1"/>
          </a:effectRef>
          <a:fontRef idx="minor">
            <a:schemeClr val="tx1"/>
          </a:fontRef>
        </p:style>
      </p:cxnSp>
      <p:cxnSp>
        <p:nvCxnSpPr>
          <p:cNvPr id="9" name="Straight Connector 8"/>
          <p:cNvCxnSpPr/>
          <p:nvPr/>
        </p:nvCxnSpPr>
        <p:spPr>
          <a:xfrm rot="16200000">
            <a:off x="3275414" y="5730536"/>
            <a:ext cx="0" cy="165780"/>
          </a:xfrm>
          <a:prstGeom prst="line">
            <a:avLst/>
          </a:prstGeom>
          <a:ln w="12700" cmpd="sng">
            <a:solidFill>
              <a:srgbClr val="000000"/>
            </a:solidFill>
          </a:ln>
        </p:spPr>
        <p:style>
          <a:lnRef idx="1">
            <a:schemeClr val="dk1"/>
          </a:lnRef>
          <a:fillRef idx="0">
            <a:schemeClr val="dk1"/>
          </a:fillRef>
          <a:effectRef idx="0">
            <a:schemeClr val="dk1"/>
          </a:effectRef>
          <a:fontRef idx="minor">
            <a:schemeClr val="tx1"/>
          </a:fontRef>
        </p:style>
      </p:cxnSp>
      <p:sp>
        <p:nvSpPr>
          <p:cNvPr id="10" name="TextBox 9"/>
          <p:cNvSpPr txBox="1"/>
          <p:nvPr/>
        </p:nvSpPr>
        <p:spPr>
          <a:xfrm>
            <a:off x="1303906" y="5791122"/>
            <a:ext cx="564315" cy="553998"/>
          </a:xfrm>
          <a:prstGeom prst="rect">
            <a:avLst/>
          </a:prstGeom>
          <a:noFill/>
        </p:spPr>
        <p:txBody>
          <a:bodyPr wrap="none" rtlCol="0">
            <a:spAutoFit/>
          </a:bodyPr>
          <a:lstStyle/>
          <a:p>
            <a:r>
              <a:rPr lang="en-US" sz="3000" dirty="0" smtClean="0"/>
              <a:t>By</a:t>
            </a:r>
            <a:endParaRPr lang="en-US" sz="3000" dirty="0"/>
          </a:p>
        </p:txBody>
      </p:sp>
      <p:sp>
        <p:nvSpPr>
          <p:cNvPr id="11" name="TextBox 10"/>
          <p:cNvSpPr txBox="1"/>
          <p:nvPr/>
        </p:nvSpPr>
        <p:spPr>
          <a:xfrm>
            <a:off x="84721" y="6265258"/>
            <a:ext cx="3412597" cy="553998"/>
          </a:xfrm>
          <a:prstGeom prst="rect">
            <a:avLst/>
          </a:prstGeom>
          <a:noFill/>
        </p:spPr>
        <p:txBody>
          <a:bodyPr wrap="square" rtlCol="0">
            <a:spAutoFit/>
          </a:bodyPr>
          <a:lstStyle/>
          <a:p>
            <a:pPr algn="ctr"/>
            <a:r>
              <a:rPr lang="en-US" sz="3000" dirty="0" smtClean="0"/>
              <a:t>www.picedit4u.com</a:t>
            </a:r>
            <a:endParaRPr lang="en-US" sz="3000" dirty="0"/>
          </a:p>
        </p:txBody>
      </p:sp>
      <p:sp>
        <p:nvSpPr>
          <p:cNvPr id="12" name="Rectangle 11"/>
          <p:cNvSpPr/>
          <p:nvPr/>
        </p:nvSpPr>
        <p:spPr>
          <a:xfrm>
            <a:off x="6048658" y="4963329"/>
            <a:ext cx="3095338" cy="1894671"/>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xtBox 12"/>
          <p:cNvSpPr txBox="1"/>
          <p:nvPr/>
        </p:nvSpPr>
        <p:spPr>
          <a:xfrm>
            <a:off x="6181561" y="5137741"/>
            <a:ext cx="2878666" cy="1538883"/>
          </a:xfrm>
          <a:prstGeom prst="rect">
            <a:avLst/>
          </a:prstGeom>
          <a:noFill/>
        </p:spPr>
        <p:txBody>
          <a:bodyPr wrap="square" rtlCol="0">
            <a:spAutoFit/>
          </a:bodyPr>
          <a:lstStyle/>
          <a:p>
            <a:pPr algn="ctr"/>
            <a:r>
              <a:rPr lang="en-US" sz="3800" dirty="0" smtClean="0">
                <a:solidFill>
                  <a:schemeClr val="bg1"/>
                </a:solidFill>
              </a:rPr>
              <a:t>50% Discount </a:t>
            </a:r>
          </a:p>
          <a:p>
            <a:pPr algn="ctr"/>
            <a:r>
              <a:rPr lang="en-US" sz="2800" dirty="0">
                <a:solidFill>
                  <a:schemeClr val="bg1"/>
                </a:solidFill>
              </a:rPr>
              <a:t>t</a:t>
            </a:r>
            <a:r>
              <a:rPr lang="en-US" sz="2800" dirty="0" smtClean="0">
                <a:solidFill>
                  <a:schemeClr val="bg1"/>
                </a:solidFill>
              </a:rPr>
              <a:t>ill </a:t>
            </a:r>
          </a:p>
          <a:p>
            <a:pPr algn="ctr"/>
            <a:r>
              <a:rPr lang="en-US" sz="2800" dirty="0" smtClean="0">
                <a:solidFill>
                  <a:schemeClr val="bg1"/>
                </a:solidFill>
              </a:rPr>
              <a:t>30</a:t>
            </a:r>
            <a:r>
              <a:rPr lang="en-US" sz="2800" baseline="30000" dirty="0" smtClean="0">
                <a:solidFill>
                  <a:schemeClr val="bg1"/>
                </a:solidFill>
              </a:rPr>
              <a:t>th</a:t>
            </a:r>
            <a:r>
              <a:rPr lang="en-US" sz="2800" dirty="0" smtClean="0">
                <a:solidFill>
                  <a:schemeClr val="bg1"/>
                </a:solidFill>
              </a:rPr>
              <a:t>  Nov. 2014</a:t>
            </a:r>
          </a:p>
        </p:txBody>
      </p:sp>
    </p:spTree>
    <p:extLst>
      <p:ext uri="{BB962C8B-B14F-4D97-AF65-F5344CB8AC3E}">
        <p14:creationId xmlns:p14="http://schemas.microsoft.com/office/powerpoint/2010/main" val="3913665415"/>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10-slid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 y="-8440"/>
            <a:ext cx="9143988" cy="6866440"/>
          </a:xfrm>
          <a:prstGeom prst="rect">
            <a:avLst/>
          </a:prstGeom>
        </p:spPr>
      </p:pic>
      <p:sp>
        <p:nvSpPr>
          <p:cNvPr id="5" name="TextBox 4"/>
          <p:cNvSpPr txBox="1"/>
          <p:nvPr/>
        </p:nvSpPr>
        <p:spPr>
          <a:xfrm>
            <a:off x="83557" y="218597"/>
            <a:ext cx="4013193" cy="1323439"/>
          </a:xfrm>
          <a:prstGeom prst="rect">
            <a:avLst/>
          </a:prstGeom>
          <a:noFill/>
        </p:spPr>
        <p:txBody>
          <a:bodyPr wrap="square" rtlCol="0">
            <a:spAutoFit/>
          </a:bodyPr>
          <a:lstStyle/>
          <a:p>
            <a:pPr algn="ctr"/>
            <a:r>
              <a:rPr lang="en-US" sz="4000" dirty="0" smtClean="0"/>
              <a:t>Get Ready </a:t>
            </a:r>
            <a:r>
              <a:rPr lang="en-US" sz="4000" dirty="0" smtClean="0"/>
              <a:t>for Your </a:t>
            </a:r>
            <a:r>
              <a:rPr lang="en-US" sz="4000" dirty="0" err="1" smtClean="0"/>
              <a:t>e</a:t>
            </a:r>
            <a:r>
              <a:rPr lang="en-US" sz="4000" dirty="0" err="1"/>
              <a:t>S</a:t>
            </a:r>
            <a:r>
              <a:rPr lang="en-US" sz="4000" dirty="0" err="1" smtClean="0"/>
              <a:t>hop</a:t>
            </a:r>
            <a:endParaRPr lang="en-US" sz="4000" dirty="0"/>
          </a:p>
        </p:txBody>
      </p:sp>
      <p:sp>
        <p:nvSpPr>
          <p:cNvPr id="6" name="TextBox 5"/>
          <p:cNvSpPr txBox="1"/>
          <p:nvPr/>
        </p:nvSpPr>
        <p:spPr>
          <a:xfrm>
            <a:off x="29739" y="1587361"/>
            <a:ext cx="5032532" cy="677108"/>
          </a:xfrm>
          <a:prstGeom prst="rect">
            <a:avLst/>
          </a:prstGeom>
          <a:noFill/>
        </p:spPr>
        <p:txBody>
          <a:bodyPr wrap="square" rtlCol="0">
            <a:spAutoFit/>
          </a:bodyPr>
          <a:lstStyle/>
          <a:p>
            <a:r>
              <a:rPr lang="en-US" sz="3800" dirty="0" smtClean="0">
                <a:latin typeface="American Typewriter"/>
                <a:cs typeface="American Typewriter"/>
              </a:rPr>
              <a:t>You Click We Edit</a:t>
            </a:r>
            <a:endParaRPr lang="en-US" sz="3800" dirty="0">
              <a:latin typeface="American Typewriter"/>
              <a:cs typeface="American Typewriter"/>
            </a:endParaRPr>
          </a:p>
        </p:txBody>
      </p:sp>
      <p:cxnSp>
        <p:nvCxnSpPr>
          <p:cNvPr id="7" name="Straight Connector 6"/>
          <p:cNvCxnSpPr/>
          <p:nvPr/>
        </p:nvCxnSpPr>
        <p:spPr>
          <a:xfrm>
            <a:off x="7819" y="1638163"/>
            <a:ext cx="188132" cy="0"/>
          </a:xfrm>
          <a:prstGeom prst="line">
            <a:avLst/>
          </a:prstGeom>
          <a:ln w="12700" cmpd="sng">
            <a:solidFill>
              <a:srgbClr val="800000"/>
            </a:solidFill>
          </a:ln>
        </p:spPr>
        <p:style>
          <a:lnRef idx="1">
            <a:schemeClr val="dk1"/>
          </a:lnRef>
          <a:fillRef idx="0">
            <a:schemeClr val="dk1"/>
          </a:fillRef>
          <a:effectRef idx="0">
            <a:schemeClr val="dk1"/>
          </a:effectRef>
          <a:fontRef idx="minor">
            <a:schemeClr val="tx1"/>
          </a:fontRef>
        </p:style>
      </p:cxnSp>
      <p:cxnSp>
        <p:nvCxnSpPr>
          <p:cNvPr id="8" name="Straight Connector 7"/>
          <p:cNvCxnSpPr/>
          <p:nvPr/>
        </p:nvCxnSpPr>
        <p:spPr>
          <a:xfrm>
            <a:off x="620" y="1635654"/>
            <a:ext cx="0" cy="165780"/>
          </a:xfrm>
          <a:prstGeom prst="line">
            <a:avLst/>
          </a:prstGeom>
          <a:ln w="12700" cmpd="sng">
            <a:solidFill>
              <a:srgbClr val="800000"/>
            </a:solidFill>
          </a:ln>
        </p:spPr>
        <p:style>
          <a:lnRef idx="1">
            <a:schemeClr val="dk1"/>
          </a:lnRef>
          <a:fillRef idx="0">
            <a:schemeClr val="dk1"/>
          </a:fillRef>
          <a:effectRef idx="0">
            <a:schemeClr val="dk1"/>
          </a:effectRef>
          <a:fontRef idx="minor">
            <a:schemeClr val="tx1"/>
          </a:fontRef>
        </p:style>
      </p:cxnSp>
      <p:cxnSp>
        <p:nvCxnSpPr>
          <p:cNvPr id="9" name="Straight Connector 8"/>
          <p:cNvCxnSpPr/>
          <p:nvPr/>
        </p:nvCxnSpPr>
        <p:spPr>
          <a:xfrm rot="16200000">
            <a:off x="4171595" y="2168648"/>
            <a:ext cx="188132" cy="0"/>
          </a:xfrm>
          <a:prstGeom prst="line">
            <a:avLst/>
          </a:prstGeom>
          <a:ln w="12700" cmpd="sng">
            <a:solidFill>
              <a:srgbClr val="800000"/>
            </a:solidFill>
          </a:ln>
        </p:spPr>
        <p:style>
          <a:lnRef idx="1">
            <a:schemeClr val="dk1"/>
          </a:lnRef>
          <a:fillRef idx="0">
            <a:schemeClr val="dk1"/>
          </a:fillRef>
          <a:effectRef idx="0">
            <a:schemeClr val="dk1"/>
          </a:effectRef>
          <a:fontRef idx="minor">
            <a:schemeClr val="tx1"/>
          </a:fontRef>
        </p:style>
      </p:cxnSp>
      <p:cxnSp>
        <p:nvCxnSpPr>
          <p:cNvPr id="10" name="Straight Connector 9"/>
          <p:cNvCxnSpPr/>
          <p:nvPr/>
        </p:nvCxnSpPr>
        <p:spPr>
          <a:xfrm rot="16200000">
            <a:off x="4172863" y="2174606"/>
            <a:ext cx="0" cy="165780"/>
          </a:xfrm>
          <a:prstGeom prst="line">
            <a:avLst/>
          </a:prstGeom>
          <a:ln w="12700" cmpd="sng">
            <a:solidFill>
              <a:srgbClr val="800000"/>
            </a:solidFill>
          </a:ln>
        </p:spPr>
        <p:style>
          <a:lnRef idx="1">
            <a:schemeClr val="dk1"/>
          </a:lnRef>
          <a:fillRef idx="0">
            <a:schemeClr val="dk1"/>
          </a:fillRef>
          <a:effectRef idx="0">
            <a:schemeClr val="dk1"/>
          </a:effectRef>
          <a:fontRef idx="minor">
            <a:schemeClr val="tx1"/>
          </a:fontRef>
        </p:style>
      </p:cxnSp>
      <p:sp>
        <p:nvSpPr>
          <p:cNvPr id="11" name="TextBox 10"/>
          <p:cNvSpPr txBox="1"/>
          <p:nvPr/>
        </p:nvSpPr>
        <p:spPr>
          <a:xfrm>
            <a:off x="1659499" y="2353723"/>
            <a:ext cx="543739" cy="523220"/>
          </a:xfrm>
          <a:prstGeom prst="rect">
            <a:avLst/>
          </a:prstGeom>
          <a:noFill/>
        </p:spPr>
        <p:txBody>
          <a:bodyPr wrap="none" rtlCol="0">
            <a:spAutoFit/>
          </a:bodyPr>
          <a:lstStyle/>
          <a:p>
            <a:r>
              <a:rPr lang="en-US" sz="2800" dirty="0" smtClean="0">
                <a:solidFill>
                  <a:srgbClr val="800000"/>
                </a:solidFill>
              </a:rPr>
              <a:t>By</a:t>
            </a:r>
            <a:endParaRPr lang="en-US" sz="2800" dirty="0">
              <a:solidFill>
                <a:srgbClr val="800000"/>
              </a:solidFill>
            </a:endParaRPr>
          </a:p>
        </p:txBody>
      </p:sp>
      <p:sp>
        <p:nvSpPr>
          <p:cNvPr id="12" name="TextBox 11"/>
          <p:cNvSpPr txBox="1"/>
          <p:nvPr/>
        </p:nvSpPr>
        <p:spPr>
          <a:xfrm>
            <a:off x="372582" y="2895591"/>
            <a:ext cx="3412597" cy="553998"/>
          </a:xfrm>
          <a:prstGeom prst="rect">
            <a:avLst/>
          </a:prstGeom>
          <a:noFill/>
        </p:spPr>
        <p:txBody>
          <a:bodyPr wrap="square" rtlCol="0">
            <a:spAutoFit/>
          </a:bodyPr>
          <a:lstStyle/>
          <a:p>
            <a:pPr algn="ctr"/>
            <a:r>
              <a:rPr lang="en-US" sz="3000" dirty="0" smtClean="0">
                <a:solidFill>
                  <a:srgbClr val="800000"/>
                </a:solidFill>
              </a:rPr>
              <a:t>www.picedit4u.com</a:t>
            </a:r>
            <a:endParaRPr lang="en-US" sz="3000" dirty="0">
              <a:solidFill>
                <a:srgbClr val="800000"/>
              </a:solidFill>
            </a:endParaRPr>
          </a:p>
        </p:txBody>
      </p:sp>
    </p:spTree>
    <p:extLst>
      <p:ext uri="{BB962C8B-B14F-4D97-AF65-F5344CB8AC3E}">
        <p14:creationId xmlns:p14="http://schemas.microsoft.com/office/powerpoint/2010/main" val="1763675605"/>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4-slid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6933"/>
            <a:ext cx="9143999" cy="6858000"/>
          </a:xfrm>
          <a:prstGeom prst="rect">
            <a:avLst/>
          </a:prstGeom>
        </p:spPr>
      </p:pic>
      <p:sp>
        <p:nvSpPr>
          <p:cNvPr id="7" name="TextBox 6"/>
          <p:cNvSpPr txBox="1"/>
          <p:nvPr/>
        </p:nvSpPr>
        <p:spPr>
          <a:xfrm>
            <a:off x="-33875" y="31435"/>
            <a:ext cx="9143998" cy="707886"/>
          </a:xfrm>
          <a:prstGeom prst="rect">
            <a:avLst/>
          </a:prstGeom>
          <a:noFill/>
        </p:spPr>
        <p:txBody>
          <a:bodyPr wrap="square" rtlCol="0">
            <a:spAutoFit/>
          </a:bodyPr>
          <a:lstStyle/>
          <a:p>
            <a:pPr algn="ctr"/>
            <a:r>
              <a:rPr lang="en-US" sz="4000" dirty="0" smtClean="0"/>
              <a:t>This is Our Customer Reaction</a:t>
            </a:r>
          </a:p>
        </p:txBody>
      </p:sp>
      <p:sp>
        <p:nvSpPr>
          <p:cNvPr id="8" name="TextBox 7"/>
          <p:cNvSpPr txBox="1"/>
          <p:nvPr/>
        </p:nvSpPr>
        <p:spPr>
          <a:xfrm>
            <a:off x="5231124" y="5434883"/>
            <a:ext cx="5032532" cy="630942"/>
          </a:xfrm>
          <a:prstGeom prst="rect">
            <a:avLst/>
          </a:prstGeom>
          <a:noFill/>
        </p:spPr>
        <p:txBody>
          <a:bodyPr wrap="square" rtlCol="0">
            <a:spAutoFit/>
          </a:bodyPr>
          <a:lstStyle/>
          <a:p>
            <a:r>
              <a:rPr lang="en-US" sz="3400" dirty="0" smtClean="0">
                <a:solidFill>
                  <a:srgbClr val="000000"/>
                </a:solidFill>
                <a:latin typeface="American Typewriter"/>
                <a:cs typeface="American Typewriter"/>
              </a:rPr>
              <a:t>You Click We Edit</a:t>
            </a:r>
            <a:endParaRPr lang="en-US" sz="3400" dirty="0">
              <a:solidFill>
                <a:srgbClr val="000000"/>
              </a:solidFill>
              <a:latin typeface="American Typewriter"/>
              <a:cs typeface="American Typewriter"/>
            </a:endParaRPr>
          </a:p>
        </p:txBody>
      </p:sp>
      <p:cxnSp>
        <p:nvCxnSpPr>
          <p:cNvPr id="9" name="Straight Connector 8"/>
          <p:cNvCxnSpPr/>
          <p:nvPr/>
        </p:nvCxnSpPr>
        <p:spPr>
          <a:xfrm>
            <a:off x="5259331" y="5485685"/>
            <a:ext cx="188132" cy="0"/>
          </a:xfrm>
          <a:prstGeom prst="line">
            <a:avLst/>
          </a:prstGeom>
          <a:ln w="12700" cmpd="sng">
            <a:solidFill>
              <a:srgbClr val="000000"/>
            </a:solidFill>
          </a:ln>
        </p:spPr>
        <p:style>
          <a:lnRef idx="1">
            <a:schemeClr val="dk1"/>
          </a:lnRef>
          <a:fillRef idx="0">
            <a:schemeClr val="dk1"/>
          </a:fillRef>
          <a:effectRef idx="0">
            <a:schemeClr val="dk1"/>
          </a:effectRef>
          <a:fontRef idx="minor">
            <a:schemeClr val="tx1"/>
          </a:fontRef>
        </p:style>
      </p:cxnSp>
      <p:cxnSp>
        <p:nvCxnSpPr>
          <p:cNvPr id="10" name="Straight Connector 9"/>
          <p:cNvCxnSpPr/>
          <p:nvPr/>
        </p:nvCxnSpPr>
        <p:spPr>
          <a:xfrm>
            <a:off x="5252132" y="5466243"/>
            <a:ext cx="0" cy="165780"/>
          </a:xfrm>
          <a:prstGeom prst="line">
            <a:avLst/>
          </a:prstGeom>
          <a:ln w="12700" cmpd="sng">
            <a:solidFill>
              <a:schemeClr val="tx1"/>
            </a:solidFill>
          </a:ln>
        </p:spPr>
        <p:style>
          <a:lnRef idx="1">
            <a:schemeClr val="dk1"/>
          </a:lnRef>
          <a:fillRef idx="0">
            <a:schemeClr val="dk1"/>
          </a:fillRef>
          <a:effectRef idx="0">
            <a:schemeClr val="dk1"/>
          </a:effectRef>
          <a:fontRef idx="minor">
            <a:schemeClr val="tx1"/>
          </a:fontRef>
        </p:style>
      </p:cxnSp>
      <p:cxnSp>
        <p:nvCxnSpPr>
          <p:cNvPr id="11" name="Straight Connector 10"/>
          <p:cNvCxnSpPr/>
          <p:nvPr/>
        </p:nvCxnSpPr>
        <p:spPr>
          <a:xfrm rot="16200000">
            <a:off x="8881251" y="5931505"/>
            <a:ext cx="188132" cy="0"/>
          </a:xfrm>
          <a:prstGeom prst="line">
            <a:avLst/>
          </a:prstGeom>
          <a:ln w="12700" cmpd="sng">
            <a:solidFill>
              <a:srgbClr val="000000"/>
            </a:solidFill>
          </a:ln>
        </p:spPr>
        <p:style>
          <a:lnRef idx="1">
            <a:schemeClr val="dk1"/>
          </a:lnRef>
          <a:fillRef idx="0">
            <a:schemeClr val="dk1"/>
          </a:fillRef>
          <a:effectRef idx="0">
            <a:schemeClr val="dk1"/>
          </a:effectRef>
          <a:fontRef idx="minor">
            <a:schemeClr val="tx1"/>
          </a:fontRef>
        </p:style>
      </p:cxnSp>
      <p:cxnSp>
        <p:nvCxnSpPr>
          <p:cNvPr id="12" name="Straight Connector 11"/>
          <p:cNvCxnSpPr/>
          <p:nvPr/>
        </p:nvCxnSpPr>
        <p:spPr>
          <a:xfrm rot="16200000">
            <a:off x="8882519" y="5937463"/>
            <a:ext cx="0" cy="165780"/>
          </a:xfrm>
          <a:prstGeom prst="line">
            <a:avLst/>
          </a:prstGeom>
          <a:ln w="12700" cmpd="sng">
            <a:solidFill>
              <a:srgbClr val="000000"/>
            </a:solidFill>
          </a:ln>
        </p:spPr>
        <p:style>
          <a:lnRef idx="1">
            <a:schemeClr val="dk1"/>
          </a:lnRef>
          <a:fillRef idx="0">
            <a:schemeClr val="dk1"/>
          </a:fillRef>
          <a:effectRef idx="0">
            <a:schemeClr val="dk1"/>
          </a:effectRef>
          <a:fontRef idx="minor">
            <a:schemeClr val="tx1"/>
          </a:fontRef>
        </p:style>
      </p:cxnSp>
      <p:sp>
        <p:nvSpPr>
          <p:cNvPr id="13" name="TextBox 12"/>
          <p:cNvSpPr txBox="1"/>
          <p:nvPr/>
        </p:nvSpPr>
        <p:spPr>
          <a:xfrm>
            <a:off x="6839629" y="5935007"/>
            <a:ext cx="466794" cy="430887"/>
          </a:xfrm>
          <a:prstGeom prst="rect">
            <a:avLst/>
          </a:prstGeom>
          <a:noFill/>
        </p:spPr>
        <p:txBody>
          <a:bodyPr wrap="none" rtlCol="0">
            <a:spAutoFit/>
          </a:bodyPr>
          <a:lstStyle/>
          <a:p>
            <a:r>
              <a:rPr lang="en-US" sz="2200" dirty="0" smtClean="0">
                <a:solidFill>
                  <a:srgbClr val="000000"/>
                </a:solidFill>
              </a:rPr>
              <a:t>By</a:t>
            </a:r>
            <a:endParaRPr lang="en-US" sz="2200" dirty="0">
              <a:solidFill>
                <a:srgbClr val="000000"/>
              </a:solidFill>
            </a:endParaRPr>
          </a:p>
        </p:txBody>
      </p:sp>
      <p:sp>
        <p:nvSpPr>
          <p:cNvPr id="14" name="TextBox 13"/>
          <p:cNvSpPr txBox="1"/>
          <p:nvPr/>
        </p:nvSpPr>
        <p:spPr>
          <a:xfrm>
            <a:off x="4879607" y="6235116"/>
            <a:ext cx="4503688" cy="553998"/>
          </a:xfrm>
          <a:prstGeom prst="rect">
            <a:avLst/>
          </a:prstGeom>
          <a:noFill/>
        </p:spPr>
        <p:txBody>
          <a:bodyPr wrap="square" rtlCol="0">
            <a:spAutoFit/>
          </a:bodyPr>
          <a:lstStyle/>
          <a:p>
            <a:pPr algn="ctr"/>
            <a:r>
              <a:rPr lang="en-US" sz="3000" dirty="0" smtClean="0">
                <a:solidFill>
                  <a:srgbClr val="000000"/>
                </a:solidFill>
              </a:rPr>
              <a:t>www.picedit4u.com</a:t>
            </a:r>
            <a:endParaRPr lang="en-US" sz="3000" dirty="0">
              <a:solidFill>
                <a:srgbClr val="000000"/>
              </a:solidFill>
            </a:endParaRPr>
          </a:p>
        </p:txBody>
      </p:sp>
      <p:sp>
        <p:nvSpPr>
          <p:cNvPr id="15" name="TextBox 14"/>
          <p:cNvSpPr txBox="1"/>
          <p:nvPr/>
        </p:nvSpPr>
        <p:spPr>
          <a:xfrm>
            <a:off x="-48565" y="651771"/>
            <a:ext cx="9143998" cy="400110"/>
          </a:xfrm>
          <a:prstGeom prst="rect">
            <a:avLst/>
          </a:prstGeom>
          <a:noFill/>
        </p:spPr>
        <p:txBody>
          <a:bodyPr wrap="square" rtlCol="0">
            <a:spAutoFit/>
          </a:bodyPr>
          <a:lstStyle/>
          <a:p>
            <a:pPr algn="ctr"/>
            <a:r>
              <a:rPr lang="en-US" sz="2000" dirty="0" smtClean="0">
                <a:solidFill>
                  <a:srgbClr val="000000"/>
                </a:solidFill>
              </a:rPr>
              <a:t>Images on a contrasting background can increase sales by </a:t>
            </a:r>
            <a:r>
              <a:rPr lang="en-US" sz="2000" dirty="0" err="1" smtClean="0">
                <a:solidFill>
                  <a:srgbClr val="000000"/>
                </a:solidFill>
              </a:rPr>
              <a:t>upto</a:t>
            </a:r>
            <a:r>
              <a:rPr lang="en-US" sz="2000" dirty="0" smtClean="0">
                <a:solidFill>
                  <a:srgbClr val="000000"/>
                </a:solidFill>
              </a:rPr>
              <a:t> 42%</a:t>
            </a:r>
          </a:p>
        </p:txBody>
      </p:sp>
    </p:spTree>
    <p:extLst>
      <p:ext uri="{BB962C8B-B14F-4D97-AF65-F5344CB8AC3E}">
        <p14:creationId xmlns:p14="http://schemas.microsoft.com/office/powerpoint/2010/main" val="3639681925"/>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ic-logo.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27422" y="877366"/>
            <a:ext cx="2572742" cy="718278"/>
          </a:xfrm>
          <a:prstGeom prst="rect">
            <a:avLst/>
          </a:prstGeom>
        </p:spPr>
      </p:pic>
      <p:sp>
        <p:nvSpPr>
          <p:cNvPr id="2" name="TextBox 1"/>
          <p:cNvSpPr txBox="1"/>
          <p:nvPr/>
        </p:nvSpPr>
        <p:spPr>
          <a:xfrm>
            <a:off x="133671" y="213407"/>
            <a:ext cx="5780545" cy="4108817"/>
          </a:xfrm>
          <a:prstGeom prst="rect">
            <a:avLst/>
          </a:prstGeom>
          <a:noFill/>
        </p:spPr>
        <p:txBody>
          <a:bodyPr wrap="square" rtlCol="0">
            <a:spAutoFit/>
          </a:bodyPr>
          <a:lstStyle/>
          <a:p>
            <a:r>
              <a:rPr lang="en-US" sz="2900" dirty="0"/>
              <a:t>PicEdit4u Company is the fastest growing photo retouching company that serves with dedication and shows quality results on time. We specialize in making our clients happy from our friendly and quality services, especially in photo industry. We are offering to our clients best discounts and quality work. </a:t>
            </a:r>
          </a:p>
        </p:txBody>
      </p:sp>
      <p:sp>
        <p:nvSpPr>
          <p:cNvPr id="9" name="TextBox 8"/>
          <p:cNvSpPr txBox="1"/>
          <p:nvPr/>
        </p:nvSpPr>
        <p:spPr>
          <a:xfrm>
            <a:off x="134324" y="4724400"/>
            <a:ext cx="7366000" cy="1785104"/>
          </a:xfrm>
          <a:prstGeom prst="rect">
            <a:avLst/>
          </a:prstGeom>
          <a:noFill/>
        </p:spPr>
        <p:txBody>
          <a:bodyPr wrap="square" rtlCol="0">
            <a:spAutoFit/>
          </a:bodyPr>
          <a:lstStyle/>
          <a:p>
            <a:r>
              <a:rPr lang="sv-SE" sz="2200" b="1" dirty="0" err="1"/>
              <a:t>Address</a:t>
            </a:r>
            <a:r>
              <a:rPr lang="sv-SE" sz="2200" dirty="0"/>
              <a:t>: SCO 106, </a:t>
            </a:r>
            <a:r>
              <a:rPr lang="sv-SE" sz="2200" dirty="0" err="1"/>
              <a:t>Top</a:t>
            </a:r>
            <a:r>
              <a:rPr lang="sv-SE" sz="2200" dirty="0"/>
              <a:t> </a:t>
            </a:r>
            <a:r>
              <a:rPr lang="sv-SE" sz="2200" dirty="0" err="1"/>
              <a:t>Floor</a:t>
            </a:r>
            <a:r>
              <a:rPr lang="sv-SE" sz="2200" dirty="0"/>
              <a:t>, </a:t>
            </a:r>
            <a:r>
              <a:rPr lang="sv-SE" sz="2200" dirty="0" err="1"/>
              <a:t>Sector</a:t>
            </a:r>
            <a:r>
              <a:rPr lang="sv-SE" sz="2200" dirty="0"/>
              <a:t> 40-C</a:t>
            </a:r>
          </a:p>
          <a:p>
            <a:r>
              <a:rPr lang="sv-SE" sz="2200" dirty="0"/>
              <a:t>Chandigarh (India)</a:t>
            </a:r>
          </a:p>
          <a:p>
            <a:r>
              <a:rPr lang="sv-SE" sz="2200" b="1" dirty="0" err="1"/>
              <a:t>Phone</a:t>
            </a:r>
            <a:r>
              <a:rPr lang="sv-SE" sz="2200" dirty="0"/>
              <a:t>: +91 99151 06790</a:t>
            </a:r>
          </a:p>
          <a:p>
            <a:r>
              <a:rPr lang="sv-SE" sz="2200" b="1" dirty="0">
                <a:solidFill>
                  <a:srgbClr val="000000"/>
                </a:solidFill>
              </a:rPr>
              <a:t>Email</a:t>
            </a:r>
            <a:r>
              <a:rPr lang="sv-SE" sz="2200" dirty="0">
                <a:solidFill>
                  <a:srgbClr val="000000"/>
                </a:solidFill>
              </a:rPr>
              <a:t>: </a:t>
            </a:r>
            <a:r>
              <a:rPr lang="sv-SE" sz="2200" dirty="0">
                <a:solidFill>
                  <a:srgbClr val="000000"/>
                </a:solidFill>
                <a:hlinkClick r:id="rId3"/>
              </a:rPr>
              <a:t>picedit4u@</a:t>
            </a:r>
            <a:r>
              <a:rPr lang="sv-SE" sz="2200" dirty="0" smtClean="0">
                <a:solidFill>
                  <a:srgbClr val="000000"/>
                </a:solidFill>
                <a:hlinkClick r:id="rId3"/>
              </a:rPr>
              <a:t>gmail.com</a:t>
            </a:r>
            <a:endParaRPr lang="sv-SE" sz="2200" dirty="0" smtClean="0">
              <a:solidFill>
                <a:srgbClr val="000000"/>
              </a:solidFill>
            </a:endParaRPr>
          </a:p>
          <a:p>
            <a:r>
              <a:rPr lang="sv-SE" sz="2200" b="1" dirty="0" err="1" smtClean="0">
                <a:solidFill>
                  <a:srgbClr val="000000"/>
                </a:solidFill>
              </a:rPr>
              <a:t>Website</a:t>
            </a:r>
            <a:r>
              <a:rPr lang="sv-SE" sz="2200" dirty="0" smtClean="0">
                <a:solidFill>
                  <a:srgbClr val="000000"/>
                </a:solidFill>
              </a:rPr>
              <a:t>: </a:t>
            </a:r>
            <a:r>
              <a:rPr lang="sv-SE" sz="2200" dirty="0" smtClean="0">
                <a:solidFill>
                  <a:srgbClr val="000000"/>
                </a:solidFill>
                <a:hlinkClick r:id="rId4"/>
              </a:rPr>
              <a:t>http://www.picedit4u.com</a:t>
            </a:r>
            <a:endParaRPr lang="en-US" sz="2200" dirty="0">
              <a:solidFill>
                <a:srgbClr val="000000"/>
              </a:solidFill>
            </a:endParaRPr>
          </a:p>
        </p:txBody>
      </p:sp>
      <p:sp>
        <p:nvSpPr>
          <p:cNvPr id="10" name="Rectangle 9"/>
          <p:cNvSpPr/>
          <p:nvPr/>
        </p:nvSpPr>
        <p:spPr>
          <a:xfrm>
            <a:off x="6265330" y="4368989"/>
            <a:ext cx="2878666" cy="2489011"/>
          </a:xfrm>
          <a:prstGeom prst="rect">
            <a:avLst/>
          </a:prstGeom>
          <a:solidFill>
            <a:srgbClr val="A701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p:nvSpPr>
        <p:spPr>
          <a:xfrm>
            <a:off x="6248397" y="4368989"/>
            <a:ext cx="2878666" cy="2369880"/>
          </a:xfrm>
          <a:prstGeom prst="rect">
            <a:avLst/>
          </a:prstGeom>
          <a:noFill/>
        </p:spPr>
        <p:txBody>
          <a:bodyPr wrap="square" rtlCol="0">
            <a:spAutoFit/>
          </a:bodyPr>
          <a:lstStyle/>
          <a:p>
            <a:pPr algn="ctr"/>
            <a:r>
              <a:rPr lang="en-US" sz="3800" dirty="0" smtClean="0">
                <a:solidFill>
                  <a:schemeClr val="bg1"/>
                </a:solidFill>
              </a:rPr>
              <a:t>Get </a:t>
            </a:r>
            <a:r>
              <a:rPr lang="en-US" sz="5400" dirty="0" smtClean="0">
                <a:solidFill>
                  <a:schemeClr val="bg1"/>
                </a:solidFill>
              </a:rPr>
              <a:t>50%</a:t>
            </a:r>
            <a:r>
              <a:rPr lang="en-US" sz="3800" dirty="0" smtClean="0">
                <a:solidFill>
                  <a:schemeClr val="bg1"/>
                </a:solidFill>
              </a:rPr>
              <a:t> Discount </a:t>
            </a:r>
          </a:p>
          <a:p>
            <a:pPr algn="ctr"/>
            <a:r>
              <a:rPr lang="en-US" sz="2800" dirty="0" smtClean="0">
                <a:solidFill>
                  <a:schemeClr val="bg1"/>
                </a:solidFill>
              </a:rPr>
              <a:t>Till </a:t>
            </a:r>
          </a:p>
          <a:p>
            <a:pPr algn="ctr"/>
            <a:r>
              <a:rPr lang="en-US" sz="2800" dirty="0" smtClean="0">
                <a:solidFill>
                  <a:schemeClr val="bg1"/>
                </a:solidFill>
              </a:rPr>
              <a:t>30</a:t>
            </a:r>
            <a:r>
              <a:rPr lang="en-US" sz="2800" baseline="30000" dirty="0" smtClean="0">
                <a:solidFill>
                  <a:schemeClr val="bg1"/>
                </a:solidFill>
              </a:rPr>
              <a:t>th</a:t>
            </a:r>
            <a:r>
              <a:rPr lang="en-US" sz="2800" dirty="0" smtClean="0">
                <a:solidFill>
                  <a:schemeClr val="bg1"/>
                </a:solidFill>
              </a:rPr>
              <a:t>  Nov. 2014</a:t>
            </a:r>
          </a:p>
        </p:txBody>
      </p:sp>
      <p:pic>
        <p:nvPicPr>
          <p:cNvPr id="17" name="Picture 16"/>
          <p:cNvPicPr>
            <a:picLocks noChangeAspect="1"/>
          </p:cNvPicPr>
          <p:nvPr/>
        </p:nvPicPr>
        <p:blipFill>
          <a:blip r:embed="rId5"/>
          <a:stretch>
            <a:fillRect/>
          </a:stretch>
        </p:blipFill>
        <p:spPr>
          <a:xfrm>
            <a:off x="6729573" y="1983772"/>
            <a:ext cx="1922010" cy="1930949"/>
          </a:xfrm>
          <a:prstGeom prst="rect">
            <a:avLst/>
          </a:prstGeom>
        </p:spPr>
      </p:pic>
      <p:sp>
        <p:nvSpPr>
          <p:cNvPr id="8" name="Left Arrow 7"/>
          <p:cNvSpPr/>
          <p:nvPr/>
        </p:nvSpPr>
        <p:spPr>
          <a:xfrm>
            <a:off x="4381500" y="5210688"/>
            <a:ext cx="1993899" cy="1298816"/>
          </a:xfrm>
          <a:prstGeom prst="leftArrow">
            <a:avLst/>
          </a:prstGeom>
          <a:solidFill>
            <a:srgbClr val="A701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4769198" y="5593785"/>
            <a:ext cx="1923702" cy="461665"/>
          </a:xfrm>
          <a:prstGeom prst="rect">
            <a:avLst/>
          </a:prstGeom>
          <a:noFill/>
        </p:spPr>
        <p:txBody>
          <a:bodyPr wrap="square" rtlCol="0">
            <a:spAutoFit/>
          </a:bodyPr>
          <a:lstStyle/>
          <a:p>
            <a:r>
              <a:rPr lang="sv-SE" sz="2400" b="1" dirty="0" smtClean="0">
                <a:solidFill>
                  <a:schemeClr val="bg1"/>
                </a:solidFill>
              </a:rPr>
              <a:t>EMAIL US</a:t>
            </a:r>
            <a:endParaRPr lang="en-US" sz="2400" b="1" dirty="0">
              <a:solidFill>
                <a:schemeClr val="bg1"/>
              </a:solidFill>
            </a:endParaRPr>
          </a:p>
        </p:txBody>
      </p:sp>
    </p:spTree>
    <p:extLst>
      <p:ext uri="{BB962C8B-B14F-4D97-AF65-F5344CB8AC3E}">
        <p14:creationId xmlns:p14="http://schemas.microsoft.com/office/powerpoint/2010/main" val="287771402"/>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294</TotalTime>
  <Words>195</Words>
  <Application>Microsoft Macintosh PowerPoint</Application>
  <PresentationFormat>On-screen Show (4:3)</PresentationFormat>
  <Paragraphs>45</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Rajinder Singh</dc:creator>
  <cp:lastModifiedBy>Prince Pal Singh</cp:lastModifiedBy>
  <cp:revision>35</cp:revision>
  <dcterms:created xsi:type="dcterms:W3CDTF">2014-11-13T10:02:48Z</dcterms:created>
  <dcterms:modified xsi:type="dcterms:W3CDTF">2014-11-13T15:03:35Z</dcterms:modified>
</cp:coreProperties>
</file>